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7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1CE55-EFCD-4A9C-8C32-A3AAA47EF50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AB0C87-5D2A-4272-9E1B-E57E141841ED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050"/>
            <a:t>Ketua : Dr. Nikmans Hattu, S.Si., M. Si</a:t>
          </a:r>
          <a:endParaRPr lang="en-US" sz="1050"/>
        </a:p>
      </dgm:t>
    </dgm:pt>
    <dgm:pt modelId="{4DC09C9B-6CC8-4834-9C41-896052690EA2}" type="parTrans" cxnId="{B820F012-2C18-4AA4-A67D-8841D31FFABD}">
      <dgm:prSet/>
      <dgm:spPr/>
      <dgm:t>
        <a:bodyPr/>
        <a:lstStyle/>
        <a:p>
          <a:endParaRPr lang="en-US"/>
        </a:p>
      </dgm:t>
    </dgm:pt>
    <dgm:pt modelId="{275537A1-ACCC-4368-AF9F-C31B9025DD9E}" type="sibTrans" cxnId="{B820F012-2C18-4AA4-A67D-8841D31FFABD}">
      <dgm:prSet/>
      <dgm:spPr/>
      <dgm:t>
        <a:bodyPr/>
        <a:lstStyle/>
        <a:p>
          <a:endParaRPr lang="en-US"/>
        </a:p>
      </dgm:t>
    </dgm:pt>
    <dgm:pt modelId="{4DA5D41C-2CDF-4FEF-9B1C-723E6BE5CDD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050" dirty="0"/>
            <a:t>Anggota 1 : Prof. H.J. Sohilait, MS</a:t>
          </a:r>
          <a:endParaRPr lang="en-US" sz="1050" dirty="0"/>
        </a:p>
      </dgm:t>
    </dgm:pt>
    <dgm:pt modelId="{214D94F0-4CD9-4FE6-B397-E1D73F01A862}" type="parTrans" cxnId="{2E29C7EE-1247-4E4B-B3D3-690CCCCD86F7}">
      <dgm:prSet/>
      <dgm:spPr/>
      <dgm:t>
        <a:bodyPr/>
        <a:lstStyle/>
        <a:p>
          <a:endParaRPr lang="en-US"/>
        </a:p>
      </dgm:t>
    </dgm:pt>
    <dgm:pt modelId="{299CDA81-3341-4D88-AAFF-98087B18D7DC}" type="sibTrans" cxnId="{2E29C7EE-1247-4E4B-B3D3-690CCCCD86F7}">
      <dgm:prSet/>
      <dgm:spPr/>
      <dgm:t>
        <a:bodyPr/>
        <a:lstStyle/>
        <a:p>
          <a:endParaRPr lang="en-US"/>
        </a:p>
      </dgm:t>
    </dgm:pt>
    <dgm:pt modelId="{BD2C2DEB-ED7C-4593-8C36-89AA1B699954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050" dirty="0"/>
            <a:t>Anggota 2 : Dr. Ivonne Telussa, S.Si., M.Si</a:t>
          </a:r>
          <a:endParaRPr lang="en-US" sz="1050" dirty="0"/>
        </a:p>
      </dgm:t>
    </dgm:pt>
    <dgm:pt modelId="{6F5A7C9F-583E-4813-8944-287952BA5CA2}" type="parTrans" cxnId="{80DB424F-EBCD-4CD1-8D08-11049C8D20D9}">
      <dgm:prSet/>
      <dgm:spPr/>
      <dgm:t>
        <a:bodyPr/>
        <a:lstStyle/>
        <a:p>
          <a:endParaRPr lang="en-US"/>
        </a:p>
      </dgm:t>
    </dgm:pt>
    <dgm:pt modelId="{8B3A2966-4EC6-4DDB-A756-A46C668CE9CB}" type="sibTrans" cxnId="{80DB424F-EBCD-4CD1-8D08-11049C8D20D9}">
      <dgm:prSet/>
      <dgm:spPr/>
      <dgm:t>
        <a:bodyPr/>
        <a:lstStyle/>
        <a:p>
          <a:endParaRPr lang="en-US"/>
        </a:p>
      </dgm:t>
    </dgm:pt>
    <dgm:pt modelId="{DA02DF20-908D-4F8E-B20C-2119A59CE6FF}">
      <dgm:prSet custT="1"/>
      <dgm:spPr/>
      <dgm:t>
        <a:bodyPr/>
        <a:lstStyle/>
        <a:p>
          <a:r>
            <a:rPr lang="id-ID" sz="1050"/>
            <a:t>NIDN : 0002055811</a:t>
          </a:r>
          <a:endParaRPr lang="en-US" sz="1050"/>
        </a:p>
      </dgm:t>
    </dgm:pt>
    <dgm:pt modelId="{3D4C4487-CFFA-4C63-AEF9-F2AAF68E8478}" type="parTrans" cxnId="{2ED47730-32F1-416D-9758-54E758522850}">
      <dgm:prSet/>
      <dgm:spPr/>
      <dgm:t>
        <a:bodyPr/>
        <a:lstStyle/>
        <a:p>
          <a:endParaRPr lang="en-US"/>
        </a:p>
      </dgm:t>
    </dgm:pt>
    <dgm:pt modelId="{44D8B863-77A2-4904-AD59-05DC66FF8955}" type="sibTrans" cxnId="{2ED47730-32F1-416D-9758-54E758522850}">
      <dgm:prSet/>
      <dgm:spPr/>
      <dgm:t>
        <a:bodyPr/>
        <a:lstStyle/>
        <a:p>
          <a:endParaRPr lang="en-US"/>
        </a:p>
      </dgm:t>
    </dgm:pt>
    <dgm:pt modelId="{C347E7A0-EFE0-40DC-B562-E92A76802F97}">
      <dgm:prSet custT="1"/>
      <dgm:spPr/>
      <dgm:t>
        <a:bodyPr/>
        <a:lstStyle/>
        <a:p>
          <a:r>
            <a:rPr lang="id-ID" sz="1050" dirty="0"/>
            <a:t>NIDN : 0019117205</a:t>
          </a:r>
          <a:endParaRPr lang="en-US" sz="1050" dirty="0"/>
        </a:p>
      </dgm:t>
    </dgm:pt>
    <dgm:pt modelId="{B7B2F260-3DA4-45E0-AEC4-A7658DE5724C}" type="parTrans" cxnId="{1BE7070E-76E4-4253-A61F-4FE4517728F3}">
      <dgm:prSet/>
      <dgm:spPr/>
      <dgm:t>
        <a:bodyPr/>
        <a:lstStyle/>
        <a:p>
          <a:endParaRPr lang="en-US"/>
        </a:p>
      </dgm:t>
    </dgm:pt>
    <dgm:pt modelId="{13F3CFD0-6CC9-481D-8F0D-032E36E69528}" type="sibTrans" cxnId="{1BE7070E-76E4-4253-A61F-4FE4517728F3}">
      <dgm:prSet/>
      <dgm:spPr/>
      <dgm:t>
        <a:bodyPr/>
        <a:lstStyle/>
        <a:p>
          <a:endParaRPr lang="en-US"/>
        </a:p>
      </dgm:t>
    </dgm:pt>
    <dgm:pt modelId="{B4580CC6-964B-4A85-8F56-7BBB7D7FCCBD}">
      <dgm:prSet custT="1"/>
      <dgm:spPr/>
      <dgm:t>
        <a:bodyPr/>
        <a:lstStyle/>
        <a:p>
          <a:r>
            <a:rPr lang="id-ID" sz="1050" dirty="0"/>
            <a:t>NIDN : 00280778103</a:t>
          </a:r>
          <a:endParaRPr lang="en-US" sz="1050" dirty="0"/>
        </a:p>
      </dgm:t>
    </dgm:pt>
    <dgm:pt modelId="{82E5BDE7-C001-4985-A138-3002EDF9FA79}" type="parTrans" cxnId="{C3688B39-956A-4516-B5D1-97C8D7C0AE6F}">
      <dgm:prSet/>
      <dgm:spPr/>
      <dgm:t>
        <a:bodyPr/>
        <a:lstStyle/>
        <a:p>
          <a:endParaRPr lang="en-US"/>
        </a:p>
      </dgm:t>
    </dgm:pt>
    <dgm:pt modelId="{EA00A6CE-373B-4626-95F8-844D742E9735}" type="sibTrans" cxnId="{C3688B39-956A-4516-B5D1-97C8D7C0AE6F}">
      <dgm:prSet/>
      <dgm:spPr/>
      <dgm:t>
        <a:bodyPr/>
        <a:lstStyle/>
        <a:p>
          <a:endParaRPr lang="en-US"/>
        </a:p>
      </dgm:t>
    </dgm:pt>
    <dgm:pt modelId="{E393C749-B245-497F-8F77-B17DC442BE6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050" dirty="0"/>
            <a:t>Anggota 3 : Dr. Mario R. Sohilait, S.Si., M.Sc</a:t>
          </a:r>
          <a:endParaRPr lang="en-US" sz="1050" dirty="0"/>
        </a:p>
      </dgm:t>
    </dgm:pt>
    <dgm:pt modelId="{DD9498F4-0A45-46AC-8D75-1F1D5BC45CA9}" type="parTrans" cxnId="{EAF0D145-A360-4633-9ECA-9E7FF36834C5}">
      <dgm:prSet/>
      <dgm:spPr/>
      <dgm:t>
        <a:bodyPr/>
        <a:lstStyle/>
        <a:p>
          <a:endParaRPr lang="en-US"/>
        </a:p>
      </dgm:t>
    </dgm:pt>
    <dgm:pt modelId="{C9E2DC7B-A2D6-4778-8E92-F23FCFCCC496}" type="sibTrans" cxnId="{EAF0D145-A360-4633-9ECA-9E7FF36834C5}">
      <dgm:prSet/>
      <dgm:spPr/>
      <dgm:t>
        <a:bodyPr/>
        <a:lstStyle/>
        <a:p>
          <a:endParaRPr lang="en-US"/>
        </a:p>
      </dgm:t>
    </dgm:pt>
    <dgm:pt modelId="{1B54F3D7-38E5-48DC-9BB3-DDC4F7E807B5}">
      <dgm:prSet custT="1"/>
      <dgm:spPr/>
      <dgm:t>
        <a:bodyPr/>
        <a:lstStyle/>
        <a:p>
          <a:r>
            <a:rPr lang="id-ID" sz="1050" dirty="0"/>
            <a:t>NIDN : 0012128502</a:t>
          </a:r>
          <a:endParaRPr lang="en-US" sz="1050" dirty="0"/>
        </a:p>
      </dgm:t>
    </dgm:pt>
    <dgm:pt modelId="{5A9C1E71-523C-44AE-A35D-A8B79267CE9C}" type="parTrans" cxnId="{B0AA5097-9101-4AB9-A058-14DA491AFD17}">
      <dgm:prSet/>
      <dgm:spPr/>
      <dgm:t>
        <a:bodyPr/>
        <a:lstStyle/>
        <a:p>
          <a:endParaRPr lang="en-US"/>
        </a:p>
      </dgm:t>
    </dgm:pt>
    <dgm:pt modelId="{C5457C26-6AEB-437C-B665-E72318B94E50}" type="sibTrans" cxnId="{B0AA5097-9101-4AB9-A058-14DA491AFD17}">
      <dgm:prSet/>
      <dgm:spPr/>
      <dgm:t>
        <a:bodyPr/>
        <a:lstStyle/>
        <a:p>
          <a:endParaRPr lang="en-US"/>
        </a:p>
      </dgm:t>
    </dgm:pt>
    <dgm:pt modelId="{CF0DE851-0A3C-4D86-87CC-C6698B79952A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050" dirty="0"/>
            <a:t>Anggota 4 : Jolantje Latupeirissa, S.Pd., M.Sc</a:t>
          </a:r>
          <a:endParaRPr lang="en-US" sz="1050" dirty="0"/>
        </a:p>
      </dgm:t>
    </dgm:pt>
    <dgm:pt modelId="{26713DE2-BD66-41BC-8209-9CD1F12C3CE9}" type="parTrans" cxnId="{A0907095-7753-473D-A50F-8348320A2026}">
      <dgm:prSet/>
      <dgm:spPr/>
      <dgm:t>
        <a:bodyPr/>
        <a:lstStyle/>
        <a:p>
          <a:endParaRPr lang="en-US"/>
        </a:p>
      </dgm:t>
    </dgm:pt>
    <dgm:pt modelId="{D70E4CB4-1693-4671-BE51-E4522B0411C4}" type="sibTrans" cxnId="{A0907095-7753-473D-A50F-8348320A2026}">
      <dgm:prSet/>
      <dgm:spPr/>
      <dgm:t>
        <a:bodyPr/>
        <a:lstStyle/>
        <a:p>
          <a:endParaRPr lang="en-US"/>
        </a:p>
      </dgm:t>
    </dgm:pt>
    <dgm:pt modelId="{921AFD47-DF75-4713-834F-DF8371359D48}">
      <dgm:prSet custT="1"/>
      <dgm:spPr/>
      <dgm:t>
        <a:bodyPr/>
        <a:lstStyle/>
        <a:p>
          <a:r>
            <a:rPr lang="id-ID" sz="1050" dirty="0"/>
            <a:t>NIDN : 0014077203</a:t>
          </a:r>
          <a:endParaRPr lang="en-US" sz="1050" dirty="0"/>
        </a:p>
      </dgm:t>
    </dgm:pt>
    <dgm:pt modelId="{21036566-3910-4333-A340-C2F69DFDA584}" type="parTrans" cxnId="{160C45F6-4041-42A7-95F6-12667B5F9004}">
      <dgm:prSet/>
      <dgm:spPr/>
      <dgm:t>
        <a:bodyPr/>
        <a:lstStyle/>
        <a:p>
          <a:endParaRPr lang="en-US"/>
        </a:p>
      </dgm:t>
    </dgm:pt>
    <dgm:pt modelId="{B0CD9E33-C45F-4FDB-90F7-202A68A386C1}" type="sibTrans" cxnId="{160C45F6-4041-42A7-95F6-12667B5F9004}">
      <dgm:prSet/>
      <dgm:spPr/>
      <dgm:t>
        <a:bodyPr/>
        <a:lstStyle/>
        <a:p>
          <a:endParaRPr lang="en-US"/>
        </a:p>
      </dgm:t>
    </dgm:pt>
    <dgm:pt modelId="{342E7BEB-2CD5-4CE4-B9A5-59D8EA5B2177}" type="pres">
      <dgm:prSet presAssocID="{7DB1CE55-EFCD-4A9C-8C32-A3AAA47EF506}" presName="linear" presStyleCnt="0">
        <dgm:presLayoutVars>
          <dgm:dir/>
          <dgm:animLvl val="lvl"/>
          <dgm:resizeHandles val="exact"/>
        </dgm:presLayoutVars>
      </dgm:prSet>
      <dgm:spPr/>
    </dgm:pt>
    <dgm:pt modelId="{5512FE6C-9ED8-4ED1-91C4-3755C2EBF999}" type="pres">
      <dgm:prSet presAssocID="{77AB0C87-5D2A-4272-9E1B-E57E141841ED}" presName="parentLin" presStyleCnt="0"/>
      <dgm:spPr/>
    </dgm:pt>
    <dgm:pt modelId="{596307A4-5050-40FB-A9E1-C2EF676B7C04}" type="pres">
      <dgm:prSet presAssocID="{77AB0C87-5D2A-4272-9E1B-E57E141841ED}" presName="parentLeftMargin" presStyleLbl="node1" presStyleIdx="0" presStyleCnt="5"/>
      <dgm:spPr/>
    </dgm:pt>
    <dgm:pt modelId="{4BA14F66-3C90-4AFB-B221-1F0C58B872E1}" type="pres">
      <dgm:prSet presAssocID="{77AB0C87-5D2A-4272-9E1B-E57E141841E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A9BD6FD-0437-4756-844D-B0DEDE569C91}" type="pres">
      <dgm:prSet presAssocID="{77AB0C87-5D2A-4272-9E1B-E57E141841ED}" presName="negativeSpace" presStyleCnt="0"/>
      <dgm:spPr/>
    </dgm:pt>
    <dgm:pt modelId="{98EF54B0-A96A-4E38-A319-A36943595AAB}" type="pres">
      <dgm:prSet presAssocID="{77AB0C87-5D2A-4272-9E1B-E57E141841ED}" presName="childText" presStyleLbl="conFgAcc1" presStyleIdx="0" presStyleCnt="5">
        <dgm:presLayoutVars>
          <dgm:bulletEnabled val="1"/>
        </dgm:presLayoutVars>
      </dgm:prSet>
      <dgm:spPr/>
    </dgm:pt>
    <dgm:pt modelId="{9A83C3E5-FAF8-436A-893B-E7FAD7901451}" type="pres">
      <dgm:prSet presAssocID="{275537A1-ACCC-4368-AF9F-C31B9025DD9E}" presName="spaceBetweenRectangles" presStyleCnt="0"/>
      <dgm:spPr/>
    </dgm:pt>
    <dgm:pt modelId="{3E387906-DABB-4915-8B5E-F99F3C32896E}" type="pres">
      <dgm:prSet presAssocID="{4DA5D41C-2CDF-4FEF-9B1C-723E6BE5CDDE}" presName="parentLin" presStyleCnt="0"/>
      <dgm:spPr/>
    </dgm:pt>
    <dgm:pt modelId="{02A92867-841F-44D6-8B25-4FBE92AA4826}" type="pres">
      <dgm:prSet presAssocID="{4DA5D41C-2CDF-4FEF-9B1C-723E6BE5CDDE}" presName="parentLeftMargin" presStyleLbl="node1" presStyleIdx="0" presStyleCnt="5"/>
      <dgm:spPr/>
    </dgm:pt>
    <dgm:pt modelId="{61374C95-FC61-4C1B-90E6-D9E8D6EAEDEE}" type="pres">
      <dgm:prSet presAssocID="{4DA5D41C-2CDF-4FEF-9B1C-723E6BE5CDD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DE79FE2-0BD0-423D-89BF-E17FA1769858}" type="pres">
      <dgm:prSet presAssocID="{4DA5D41C-2CDF-4FEF-9B1C-723E6BE5CDDE}" presName="negativeSpace" presStyleCnt="0"/>
      <dgm:spPr/>
    </dgm:pt>
    <dgm:pt modelId="{7838848D-44B4-479A-918C-A73F40CE1535}" type="pres">
      <dgm:prSet presAssocID="{4DA5D41C-2CDF-4FEF-9B1C-723E6BE5CDDE}" presName="childText" presStyleLbl="conFgAcc1" presStyleIdx="1" presStyleCnt="5">
        <dgm:presLayoutVars>
          <dgm:bulletEnabled val="1"/>
        </dgm:presLayoutVars>
      </dgm:prSet>
      <dgm:spPr/>
    </dgm:pt>
    <dgm:pt modelId="{015C42E7-D663-4B0D-8D77-E3BC973F242C}" type="pres">
      <dgm:prSet presAssocID="{299CDA81-3341-4D88-AAFF-98087B18D7DC}" presName="spaceBetweenRectangles" presStyleCnt="0"/>
      <dgm:spPr/>
    </dgm:pt>
    <dgm:pt modelId="{4C281C5C-F3B4-4680-A2B3-4569444D9B4F}" type="pres">
      <dgm:prSet presAssocID="{BD2C2DEB-ED7C-4593-8C36-89AA1B699954}" presName="parentLin" presStyleCnt="0"/>
      <dgm:spPr/>
    </dgm:pt>
    <dgm:pt modelId="{BDE0943B-6C0C-4FD3-9155-FE62BDB31A33}" type="pres">
      <dgm:prSet presAssocID="{BD2C2DEB-ED7C-4593-8C36-89AA1B699954}" presName="parentLeftMargin" presStyleLbl="node1" presStyleIdx="1" presStyleCnt="5"/>
      <dgm:spPr/>
    </dgm:pt>
    <dgm:pt modelId="{48610747-5929-45E9-A989-1131650222D4}" type="pres">
      <dgm:prSet presAssocID="{BD2C2DEB-ED7C-4593-8C36-89AA1B69995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B93A087-FFC4-4AA7-8789-D3B0C674F7FE}" type="pres">
      <dgm:prSet presAssocID="{BD2C2DEB-ED7C-4593-8C36-89AA1B699954}" presName="negativeSpace" presStyleCnt="0"/>
      <dgm:spPr/>
    </dgm:pt>
    <dgm:pt modelId="{E24CD7A4-5365-49D8-9151-B410291EE25B}" type="pres">
      <dgm:prSet presAssocID="{BD2C2DEB-ED7C-4593-8C36-89AA1B699954}" presName="childText" presStyleLbl="conFgAcc1" presStyleIdx="2" presStyleCnt="5">
        <dgm:presLayoutVars>
          <dgm:bulletEnabled val="1"/>
        </dgm:presLayoutVars>
      </dgm:prSet>
      <dgm:spPr/>
    </dgm:pt>
    <dgm:pt modelId="{15924D42-AB9C-4086-B7E8-ADBBAA5BFA56}" type="pres">
      <dgm:prSet presAssocID="{8B3A2966-4EC6-4DDB-A756-A46C668CE9CB}" presName="spaceBetweenRectangles" presStyleCnt="0"/>
      <dgm:spPr/>
    </dgm:pt>
    <dgm:pt modelId="{F39069A0-EE42-478F-84D0-EA63DEE9D95C}" type="pres">
      <dgm:prSet presAssocID="{E393C749-B245-497F-8F77-B17DC442BE66}" presName="parentLin" presStyleCnt="0"/>
      <dgm:spPr/>
    </dgm:pt>
    <dgm:pt modelId="{0B3CD423-4229-4535-8F08-25FAD3BAD6CA}" type="pres">
      <dgm:prSet presAssocID="{E393C749-B245-497F-8F77-B17DC442BE66}" presName="parentLeftMargin" presStyleLbl="node1" presStyleIdx="2" presStyleCnt="5"/>
      <dgm:spPr/>
    </dgm:pt>
    <dgm:pt modelId="{D1DD698E-B5A2-4E64-BF3D-83A33A113547}" type="pres">
      <dgm:prSet presAssocID="{E393C749-B245-497F-8F77-B17DC442BE6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D1117CF-76AA-49D8-A74C-16CCCF1A070F}" type="pres">
      <dgm:prSet presAssocID="{E393C749-B245-497F-8F77-B17DC442BE66}" presName="negativeSpace" presStyleCnt="0"/>
      <dgm:spPr/>
    </dgm:pt>
    <dgm:pt modelId="{FC3CD3D0-C4EC-4261-93A5-29BDBDE96BC8}" type="pres">
      <dgm:prSet presAssocID="{E393C749-B245-497F-8F77-B17DC442BE66}" presName="childText" presStyleLbl="conFgAcc1" presStyleIdx="3" presStyleCnt="5">
        <dgm:presLayoutVars>
          <dgm:bulletEnabled val="1"/>
        </dgm:presLayoutVars>
      </dgm:prSet>
      <dgm:spPr/>
    </dgm:pt>
    <dgm:pt modelId="{6769FCB3-169B-40B1-9D28-06EC4964335F}" type="pres">
      <dgm:prSet presAssocID="{C9E2DC7B-A2D6-4778-8E92-F23FCFCCC496}" presName="spaceBetweenRectangles" presStyleCnt="0"/>
      <dgm:spPr/>
    </dgm:pt>
    <dgm:pt modelId="{863CA4AC-E193-4616-B8AD-53CDA08FC831}" type="pres">
      <dgm:prSet presAssocID="{CF0DE851-0A3C-4D86-87CC-C6698B79952A}" presName="parentLin" presStyleCnt="0"/>
      <dgm:spPr/>
    </dgm:pt>
    <dgm:pt modelId="{29037A4B-7B3E-455A-AAFB-DB2270155A28}" type="pres">
      <dgm:prSet presAssocID="{CF0DE851-0A3C-4D86-87CC-C6698B79952A}" presName="parentLeftMargin" presStyleLbl="node1" presStyleIdx="3" presStyleCnt="5"/>
      <dgm:spPr/>
    </dgm:pt>
    <dgm:pt modelId="{16C042C6-9393-400D-8D83-D5326DF54514}" type="pres">
      <dgm:prSet presAssocID="{CF0DE851-0A3C-4D86-87CC-C6698B79952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DE75310-CF1E-494A-8705-BC6E7D349F4A}" type="pres">
      <dgm:prSet presAssocID="{CF0DE851-0A3C-4D86-87CC-C6698B79952A}" presName="negativeSpace" presStyleCnt="0"/>
      <dgm:spPr/>
    </dgm:pt>
    <dgm:pt modelId="{16F7722A-DABB-4BDB-B932-47AA080848B1}" type="pres">
      <dgm:prSet presAssocID="{CF0DE851-0A3C-4D86-87CC-C6698B79952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BE7070E-76E4-4253-A61F-4FE4517728F3}" srcId="{77AB0C87-5D2A-4272-9E1B-E57E141841ED}" destId="{C347E7A0-EFE0-40DC-B562-E92A76802F97}" srcOrd="0" destOrd="0" parTransId="{B7B2F260-3DA4-45E0-AEC4-A7658DE5724C}" sibTransId="{13F3CFD0-6CC9-481D-8F0D-032E36E69528}"/>
    <dgm:cxn modelId="{A51C4711-1B0C-416B-A07E-F62D8A43E2BD}" type="presOf" srcId="{7DB1CE55-EFCD-4A9C-8C32-A3AAA47EF506}" destId="{342E7BEB-2CD5-4CE4-B9A5-59D8EA5B2177}" srcOrd="0" destOrd="0" presId="urn:microsoft.com/office/officeart/2005/8/layout/list1"/>
    <dgm:cxn modelId="{B820F012-2C18-4AA4-A67D-8841D31FFABD}" srcId="{7DB1CE55-EFCD-4A9C-8C32-A3AAA47EF506}" destId="{77AB0C87-5D2A-4272-9E1B-E57E141841ED}" srcOrd="0" destOrd="0" parTransId="{4DC09C9B-6CC8-4834-9C41-896052690EA2}" sibTransId="{275537A1-ACCC-4368-AF9F-C31B9025DD9E}"/>
    <dgm:cxn modelId="{2ED47730-32F1-416D-9758-54E758522850}" srcId="{4DA5D41C-2CDF-4FEF-9B1C-723E6BE5CDDE}" destId="{DA02DF20-908D-4F8E-B20C-2119A59CE6FF}" srcOrd="0" destOrd="0" parTransId="{3D4C4487-CFFA-4C63-AEF9-F2AAF68E8478}" sibTransId="{44D8B863-77A2-4904-AD59-05DC66FF8955}"/>
    <dgm:cxn modelId="{C3688B39-956A-4516-B5D1-97C8D7C0AE6F}" srcId="{BD2C2DEB-ED7C-4593-8C36-89AA1B699954}" destId="{B4580CC6-964B-4A85-8F56-7BBB7D7FCCBD}" srcOrd="0" destOrd="0" parTransId="{82E5BDE7-C001-4985-A138-3002EDF9FA79}" sibTransId="{EA00A6CE-373B-4626-95F8-844D742E9735}"/>
    <dgm:cxn modelId="{16F0C93F-B6CF-42B2-9DF6-847DB7A2364B}" type="presOf" srcId="{4DA5D41C-2CDF-4FEF-9B1C-723E6BE5CDDE}" destId="{02A92867-841F-44D6-8B25-4FBE92AA4826}" srcOrd="0" destOrd="0" presId="urn:microsoft.com/office/officeart/2005/8/layout/list1"/>
    <dgm:cxn modelId="{BBDA455B-76DE-4AC2-A649-2D55026C6D5E}" type="presOf" srcId="{921AFD47-DF75-4713-834F-DF8371359D48}" destId="{16F7722A-DABB-4BDB-B932-47AA080848B1}" srcOrd="0" destOrd="0" presId="urn:microsoft.com/office/officeart/2005/8/layout/list1"/>
    <dgm:cxn modelId="{6A70485E-B8DB-4B14-8FD1-8C5A4DC0D5BE}" type="presOf" srcId="{C347E7A0-EFE0-40DC-B562-E92A76802F97}" destId="{98EF54B0-A96A-4E38-A319-A36943595AAB}" srcOrd="0" destOrd="0" presId="urn:microsoft.com/office/officeart/2005/8/layout/list1"/>
    <dgm:cxn modelId="{EAF0D145-A360-4633-9ECA-9E7FF36834C5}" srcId="{7DB1CE55-EFCD-4A9C-8C32-A3AAA47EF506}" destId="{E393C749-B245-497F-8F77-B17DC442BE66}" srcOrd="3" destOrd="0" parTransId="{DD9498F4-0A45-46AC-8D75-1F1D5BC45CA9}" sibTransId="{C9E2DC7B-A2D6-4778-8E92-F23FCFCCC496}"/>
    <dgm:cxn modelId="{394CA846-A93E-43F0-9509-087991167E57}" type="presOf" srcId="{E393C749-B245-497F-8F77-B17DC442BE66}" destId="{D1DD698E-B5A2-4E64-BF3D-83A33A113547}" srcOrd="1" destOrd="0" presId="urn:microsoft.com/office/officeart/2005/8/layout/list1"/>
    <dgm:cxn modelId="{DC00966C-A342-453C-8830-D27F154F995B}" type="presOf" srcId="{77AB0C87-5D2A-4272-9E1B-E57E141841ED}" destId="{4BA14F66-3C90-4AFB-B221-1F0C58B872E1}" srcOrd="1" destOrd="0" presId="urn:microsoft.com/office/officeart/2005/8/layout/list1"/>
    <dgm:cxn modelId="{80DB424F-EBCD-4CD1-8D08-11049C8D20D9}" srcId="{7DB1CE55-EFCD-4A9C-8C32-A3AAA47EF506}" destId="{BD2C2DEB-ED7C-4593-8C36-89AA1B699954}" srcOrd="2" destOrd="0" parTransId="{6F5A7C9F-583E-4813-8944-287952BA5CA2}" sibTransId="{8B3A2966-4EC6-4DDB-A756-A46C668CE9CB}"/>
    <dgm:cxn modelId="{1FB54873-87A2-4C70-A167-7CCFE566EB14}" type="presOf" srcId="{4DA5D41C-2CDF-4FEF-9B1C-723E6BE5CDDE}" destId="{61374C95-FC61-4C1B-90E6-D9E8D6EAEDEE}" srcOrd="1" destOrd="0" presId="urn:microsoft.com/office/officeart/2005/8/layout/list1"/>
    <dgm:cxn modelId="{5A38917C-1CEC-45DC-A1FE-995E6E6A8B04}" type="presOf" srcId="{CF0DE851-0A3C-4D86-87CC-C6698B79952A}" destId="{16C042C6-9393-400D-8D83-D5326DF54514}" srcOrd="1" destOrd="0" presId="urn:microsoft.com/office/officeart/2005/8/layout/list1"/>
    <dgm:cxn modelId="{C71A3883-B125-435B-9AC8-648D049F1056}" type="presOf" srcId="{77AB0C87-5D2A-4272-9E1B-E57E141841ED}" destId="{596307A4-5050-40FB-A9E1-C2EF676B7C04}" srcOrd="0" destOrd="0" presId="urn:microsoft.com/office/officeart/2005/8/layout/list1"/>
    <dgm:cxn modelId="{A0907095-7753-473D-A50F-8348320A2026}" srcId="{7DB1CE55-EFCD-4A9C-8C32-A3AAA47EF506}" destId="{CF0DE851-0A3C-4D86-87CC-C6698B79952A}" srcOrd="4" destOrd="0" parTransId="{26713DE2-BD66-41BC-8209-9CD1F12C3CE9}" sibTransId="{D70E4CB4-1693-4671-BE51-E4522B0411C4}"/>
    <dgm:cxn modelId="{B0AA5097-9101-4AB9-A058-14DA491AFD17}" srcId="{E393C749-B245-497F-8F77-B17DC442BE66}" destId="{1B54F3D7-38E5-48DC-9BB3-DDC4F7E807B5}" srcOrd="0" destOrd="0" parTransId="{5A9C1E71-523C-44AE-A35D-A8B79267CE9C}" sibTransId="{C5457C26-6AEB-437C-B665-E72318B94E50}"/>
    <dgm:cxn modelId="{6C61E9A0-D157-4F63-A147-E6C928C5C3D0}" type="presOf" srcId="{BD2C2DEB-ED7C-4593-8C36-89AA1B699954}" destId="{BDE0943B-6C0C-4FD3-9155-FE62BDB31A33}" srcOrd="0" destOrd="0" presId="urn:microsoft.com/office/officeart/2005/8/layout/list1"/>
    <dgm:cxn modelId="{292D4CAE-F657-4752-87B7-FD2C953CC1BA}" type="presOf" srcId="{CF0DE851-0A3C-4D86-87CC-C6698B79952A}" destId="{29037A4B-7B3E-455A-AAFB-DB2270155A28}" srcOrd="0" destOrd="0" presId="urn:microsoft.com/office/officeart/2005/8/layout/list1"/>
    <dgm:cxn modelId="{D7F75EB0-62A6-49B0-96EB-35565FF3956F}" type="presOf" srcId="{B4580CC6-964B-4A85-8F56-7BBB7D7FCCBD}" destId="{E24CD7A4-5365-49D8-9151-B410291EE25B}" srcOrd="0" destOrd="0" presId="urn:microsoft.com/office/officeart/2005/8/layout/list1"/>
    <dgm:cxn modelId="{AC4EE6B8-F2AE-4F5C-85CA-BAC9D8DCA7C9}" type="presOf" srcId="{BD2C2DEB-ED7C-4593-8C36-89AA1B699954}" destId="{48610747-5929-45E9-A989-1131650222D4}" srcOrd="1" destOrd="0" presId="urn:microsoft.com/office/officeart/2005/8/layout/list1"/>
    <dgm:cxn modelId="{77C15ABD-53B1-4EBA-9633-68705F2754A1}" type="presOf" srcId="{1B54F3D7-38E5-48DC-9BB3-DDC4F7E807B5}" destId="{FC3CD3D0-C4EC-4261-93A5-29BDBDE96BC8}" srcOrd="0" destOrd="0" presId="urn:microsoft.com/office/officeart/2005/8/layout/list1"/>
    <dgm:cxn modelId="{A5E70AD9-8F48-4AEF-91DF-4DC99AF0F96F}" type="presOf" srcId="{E393C749-B245-497F-8F77-B17DC442BE66}" destId="{0B3CD423-4229-4535-8F08-25FAD3BAD6CA}" srcOrd="0" destOrd="0" presId="urn:microsoft.com/office/officeart/2005/8/layout/list1"/>
    <dgm:cxn modelId="{2E29C7EE-1247-4E4B-B3D3-690CCCCD86F7}" srcId="{7DB1CE55-EFCD-4A9C-8C32-A3AAA47EF506}" destId="{4DA5D41C-2CDF-4FEF-9B1C-723E6BE5CDDE}" srcOrd="1" destOrd="0" parTransId="{214D94F0-4CD9-4FE6-B397-E1D73F01A862}" sibTransId="{299CDA81-3341-4D88-AAFF-98087B18D7DC}"/>
    <dgm:cxn modelId="{160C45F6-4041-42A7-95F6-12667B5F9004}" srcId="{CF0DE851-0A3C-4D86-87CC-C6698B79952A}" destId="{921AFD47-DF75-4713-834F-DF8371359D48}" srcOrd="0" destOrd="0" parTransId="{21036566-3910-4333-A340-C2F69DFDA584}" sibTransId="{B0CD9E33-C45F-4FDB-90F7-202A68A386C1}"/>
    <dgm:cxn modelId="{7C8893F8-1C3C-4D3A-89A2-EC410D172220}" type="presOf" srcId="{DA02DF20-908D-4F8E-B20C-2119A59CE6FF}" destId="{7838848D-44B4-479A-918C-A73F40CE1535}" srcOrd="0" destOrd="0" presId="urn:microsoft.com/office/officeart/2005/8/layout/list1"/>
    <dgm:cxn modelId="{C305AF25-B5F2-42FE-97FB-A6954DF1D1EE}" type="presParOf" srcId="{342E7BEB-2CD5-4CE4-B9A5-59D8EA5B2177}" destId="{5512FE6C-9ED8-4ED1-91C4-3755C2EBF999}" srcOrd="0" destOrd="0" presId="urn:microsoft.com/office/officeart/2005/8/layout/list1"/>
    <dgm:cxn modelId="{AFFE3E97-E2EF-438B-B66E-DBF25EC5ABCA}" type="presParOf" srcId="{5512FE6C-9ED8-4ED1-91C4-3755C2EBF999}" destId="{596307A4-5050-40FB-A9E1-C2EF676B7C04}" srcOrd="0" destOrd="0" presId="urn:microsoft.com/office/officeart/2005/8/layout/list1"/>
    <dgm:cxn modelId="{7CBFA8D2-8E00-4851-A5DE-E13F11C7F524}" type="presParOf" srcId="{5512FE6C-9ED8-4ED1-91C4-3755C2EBF999}" destId="{4BA14F66-3C90-4AFB-B221-1F0C58B872E1}" srcOrd="1" destOrd="0" presId="urn:microsoft.com/office/officeart/2005/8/layout/list1"/>
    <dgm:cxn modelId="{AC330B39-A141-47DA-97DB-9AAD62CBFFCD}" type="presParOf" srcId="{342E7BEB-2CD5-4CE4-B9A5-59D8EA5B2177}" destId="{6A9BD6FD-0437-4756-844D-B0DEDE569C91}" srcOrd="1" destOrd="0" presId="urn:microsoft.com/office/officeart/2005/8/layout/list1"/>
    <dgm:cxn modelId="{680BE529-C97F-46B5-BA7C-E81C72B150D8}" type="presParOf" srcId="{342E7BEB-2CD5-4CE4-B9A5-59D8EA5B2177}" destId="{98EF54B0-A96A-4E38-A319-A36943595AAB}" srcOrd="2" destOrd="0" presId="urn:microsoft.com/office/officeart/2005/8/layout/list1"/>
    <dgm:cxn modelId="{C4C30C18-E195-410B-A85B-240B5AD4BF05}" type="presParOf" srcId="{342E7BEB-2CD5-4CE4-B9A5-59D8EA5B2177}" destId="{9A83C3E5-FAF8-436A-893B-E7FAD7901451}" srcOrd="3" destOrd="0" presId="urn:microsoft.com/office/officeart/2005/8/layout/list1"/>
    <dgm:cxn modelId="{CACF0618-0B31-40A0-ACBD-85325C0A2A5D}" type="presParOf" srcId="{342E7BEB-2CD5-4CE4-B9A5-59D8EA5B2177}" destId="{3E387906-DABB-4915-8B5E-F99F3C32896E}" srcOrd="4" destOrd="0" presId="urn:microsoft.com/office/officeart/2005/8/layout/list1"/>
    <dgm:cxn modelId="{F89149FA-89EB-40C2-87F4-1E48E5BAE66D}" type="presParOf" srcId="{3E387906-DABB-4915-8B5E-F99F3C32896E}" destId="{02A92867-841F-44D6-8B25-4FBE92AA4826}" srcOrd="0" destOrd="0" presId="urn:microsoft.com/office/officeart/2005/8/layout/list1"/>
    <dgm:cxn modelId="{078C4982-AECC-4AA6-A99E-D5AEBD4064F5}" type="presParOf" srcId="{3E387906-DABB-4915-8B5E-F99F3C32896E}" destId="{61374C95-FC61-4C1B-90E6-D9E8D6EAEDEE}" srcOrd="1" destOrd="0" presId="urn:microsoft.com/office/officeart/2005/8/layout/list1"/>
    <dgm:cxn modelId="{0E98D4B7-0108-4B19-9B5B-4B4380D74375}" type="presParOf" srcId="{342E7BEB-2CD5-4CE4-B9A5-59D8EA5B2177}" destId="{DDE79FE2-0BD0-423D-89BF-E17FA1769858}" srcOrd="5" destOrd="0" presId="urn:microsoft.com/office/officeart/2005/8/layout/list1"/>
    <dgm:cxn modelId="{35D0F754-2FC7-4564-B4E8-9439103922C7}" type="presParOf" srcId="{342E7BEB-2CD5-4CE4-B9A5-59D8EA5B2177}" destId="{7838848D-44B4-479A-918C-A73F40CE1535}" srcOrd="6" destOrd="0" presId="urn:microsoft.com/office/officeart/2005/8/layout/list1"/>
    <dgm:cxn modelId="{F114D6E4-CF94-4DF1-BBE4-2B4CECBE25F9}" type="presParOf" srcId="{342E7BEB-2CD5-4CE4-B9A5-59D8EA5B2177}" destId="{015C42E7-D663-4B0D-8D77-E3BC973F242C}" srcOrd="7" destOrd="0" presId="urn:microsoft.com/office/officeart/2005/8/layout/list1"/>
    <dgm:cxn modelId="{309F523E-B705-4BA3-9BBB-FC970B08B2C6}" type="presParOf" srcId="{342E7BEB-2CD5-4CE4-B9A5-59D8EA5B2177}" destId="{4C281C5C-F3B4-4680-A2B3-4569444D9B4F}" srcOrd="8" destOrd="0" presId="urn:microsoft.com/office/officeart/2005/8/layout/list1"/>
    <dgm:cxn modelId="{DE7A41F9-B666-414D-A2F0-0A8CFCFBB5E5}" type="presParOf" srcId="{4C281C5C-F3B4-4680-A2B3-4569444D9B4F}" destId="{BDE0943B-6C0C-4FD3-9155-FE62BDB31A33}" srcOrd="0" destOrd="0" presId="urn:microsoft.com/office/officeart/2005/8/layout/list1"/>
    <dgm:cxn modelId="{12A1DB06-14BF-4C85-8ED0-284E5EABBD1C}" type="presParOf" srcId="{4C281C5C-F3B4-4680-A2B3-4569444D9B4F}" destId="{48610747-5929-45E9-A989-1131650222D4}" srcOrd="1" destOrd="0" presId="urn:microsoft.com/office/officeart/2005/8/layout/list1"/>
    <dgm:cxn modelId="{E0241752-750D-4633-88FA-7ADC6019F150}" type="presParOf" srcId="{342E7BEB-2CD5-4CE4-B9A5-59D8EA5B2177}" destId="{7B93A087-FFC4-4AA7-8789-D3B0C674F7FE}" srcOrd="9" destOrd="0" presId="urn:microsoft.com/office/officeart/2005/8/layout/list1"/>
    <dgm:cxn modelId="{5DFD2E89-64A3-4C28-B9CC-8EFA79EDF522}" type="presParOf" srcId="{342E7BEB-2CD5-4CE4-B9A5-59D8EA5B2177}" destId="{E24CD7A4-5365-49D8-9151-B410291EE25B}" srcOrd="10" destOrd="0" presId="urn:microsoft.com/office/officeart/2005/8/layout/list1"/>
    <dgm:cxn modelId="{E12DCA07-F86D-4B5D-A304-4654F36231DA}" type="presParOf" srcId="{342E7BEB-2CD5-4CE4-B9A5-59D8EA5B2177}" destId="{15924D42-AB9C-4086-B7E8-ADBBAA5BFA56}" srcOrd="11" destOrd="0" presId="urn:microsoft.com/office/officeart/2005/8/layout/list1"/>
    <dgm:cxn modelId="{7650803B-5AB5-4D89-BF43-9F56124337DD}" type="presParOf" srcId="{342E7BEB-2CD5-4CE4-B9A5-59D8EA5B2177}" destId="{F39069A0-EE42-478F-84D0-EA63DEE9D95C}" srcOrd="12" destOrd="0" presId="urn:microsoft.com/office/officeart/2005/8/layout/list1"/>
    <dgm:cxn modelId="{6C400ED5-7298-4CD5-8697-96EF74B9E46D}" type="presParOf" srcId="{F39069A0-EE42-478F-84D0-EA63DEE9D95C}" destId="{0B3CD423-4229-4535-8F08-25FAD3BAD6CA}" srcOrd="0" destOrd="0" presId="urn:microsoft.com/office/officeart/2005/8/layout/list1"/>
    <dgm:cxn modelId="{A6EED2AB-4137-49A6-919D-583C68BA13BD}" type="presParOf" srcId="{F39069A0-EE42-478F-84D0-EA63DEE9D95C}" destId="{D1DD698E-B5A2-4E64-BF3D-83A33A113547}" srcOrd="1" destOrd="0" presId="urn:microsoft.com/office/officeart/2005/8/layout/list1"/>
    <dgm:cxn modelId="{12031EDE-EB3D-4D08-A736-1F0512EEF88D}" type="presParOf" srcId="{342E7BEB-2CD5-4CE4-B9A5-59D8EA5B2177}" destId="{5D1117CF-76AA-49D8-A74C-16CCCF1A070F}" srcOrd="13" destOrd="0" presId="urn:microsoft.com/office/officeart/2005/8/layout/list1"/>
    <dgm:cxn modelId="{2028926C-6775-4CDC-86D2-11C867430A0A}" type="presParOf" srcId="{342E7BEB-2CD5-4CE4-B9A5-59D8EA5B2177}" destId="{FC3CD3D0-C4EC-4261-93A5-29BDBDE96BC8}" srcOrd="14" destOrd="0" presId="urn:microsoft.com/office/officeart/2005/8/layout/list1"/>
    <dgm:cxn modelId="{896E0E15-77DD-4A72-B861-B7DF7AE29298}" type="presParOf" srcId="{342E7BEB-2CD5-4CE4-B9A5-59D8EA5B2177}" destId="{6769FCB3-169B-40B1-9D28-06EC4964335F}" srcOrd="15" destOrd="0" presId="urn:microsoft.com/office/officeart/2005/8/layout/list1"/>
    <dgm:cxn modelId="{D38C619B-13D8-4252-AB00-99EDCBFBD6C0}" type="presParOf" srcId="{342E7BEB-2CD5-4CE4-B9A5-59D8EA5B2177}" destId="{863CA4AC-E193-4616-B8AD-53CDA08FC831}" srcOrd="16" destOrd="0" presId="urn:microsoft.com/office/officeart/2005/8/layout/list1"/>
    <dgm:cxn modelId="{81CC2C95-B04D-4804-8D0C-75D23FEF647F}" type="presParOf" srcId="{863CA4AC-E193-4616-B8AD-53CDA08FC831}" destId="{29037A4B-7B3E-455A-AAFB-DB2270155A28}" srcOrd="0" destOrd="0" presId="urn:microsoft.com/office/officeart/2005/8/layout/list1"/>
    <dgm:cxn modelId="{9F517A81-CABD-47D5-80BF-BC384628D2DD}" type="presParOf" srcId="{863CA4AC-E193-4616-B8AD-53CDA08FC831}" destId="{16C042C6-9393-400D-8D83-D5326DF54514}" srcOrd="1" destOrd="0" presId="urn:microsoft.com/office/officeart/2005/8/layout/list1"/>
    <dgm:cxn modelId="{52A7D27D-F21C-4F74-9D6E-001EC7D0935E}" type="presParOf" srcId="{342E7BEB-2CD5-4CE4-B9A5-59D8EA5B2177}" destId="{DDE75310-CF1E-494A-8705-BC6E7D349F4A}" srcOrd="17" destOrd="0" presId="urn:microsoft.com/office/officeart/2005/8/layout/list1"/>
    <dgm:cxn modelId="{049C8271-773A-4593-B7FB-3FF6E4661C01}" type="presParOf" srcId="{342E7BEB-2CD5-4CE4-B9A5-59D8EA5B2177}" destId="{16F7722A-DABB-4BDB-B932-47AA080848B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E1066-EC42-4564-B467-3CB5C3B6AEC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70D6877-93C7-4605-BE35-3524332139F2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000" dirty="0"/>
            <a:t>Anggota 5 : Stephanie P Sohilait,S.Si., M.Sc</a:t>
          </a:r>
          <a:endParaRPr lang="en-US" sz="1000" dirty="0"/>
        </a:p>
      </dgm:t>
    </dgm:pt>
    <dgm:pt modelId="{DBF65EB6-BC89-4D7A-8D50-AAFBE179FBD7}" type="parTrans" cxnId="{2B219B5F-7708-440A-B87B-3182CEE66BBC}">
      <dgm:prSet/>
      <dgm:spPr/>
      <dgm:t>
        <a:bodyPr/>
        <a:lstStyle/>
        <a:p>
          <a:endParaRPr lang="en-US"/>
        </a:p>
      </dgm:t>
    </dgm:pt>
    <dgm:pt modelId="{800CD125-C115-4B80-BB89-CCFBC2187F71}" type="sibTrans" cxnId="{2B219B5F-7708-440A-B87B-3182CEE66BBC}">
      <dgm:prSet/>
      <dgm:spPr/>
      <dgm:t>
        <a:bodyPr/>
        <a:lstStyle/>
        <a:p>
          <a:endParaRPr lang="en-US"/>
        </a:p>
      </dgm:t>
    </dgm:pt>
    <dgm:pt modelId="{9DE4A091-61BC-454B-87A8-A7A88922132D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000" dirty="0" err="1"/>
            <a:t>Anggota</a:t>
          </a:r>
          <a:r>
            <a:rPr lang="en-US" sz="1000" dirty="0"/>
            <a:t> 6: </a:t>
          </a:r>
          <a:r>
            <a:rPr lang="en-US" sz="1000" dirty="0" err="1"/>
            <a:t>Matheis</a:t>
          </a:r>
          <a:r>
            <a:rPr lang="en-US" sz="1000" dirty="0"/>
            <a:t> F.J.D.P. </a:t>
          </a:r>
          <a:r>
            <a:rPr lang="en-US" sz="1000" dirty="0" err="1"/>
            <a:t>Tanasale</a:t>
          </a:r>
          <a:r>
            <a:rPr lang="en-US" sz="1000" dirty="0"/>
            <a:t>, </a:t>
          </a:r>
          <a:r>
            <a:rPr lang="en-US" sz="1000" dirty="0" err="1"/>
            <a:t>S.Si</a:t>
          </a:r>
          <a:r>
            <a:rPr lang="en-US" sz="1000" dirty="0"/>
            <a:t>., </a:t>
          </a:r>
          <a:r>
            <a:rPr lang="en-US" sz="1000" dirty="0" err="1"/>
            <a:t>M.Si</a:t>
          </a:r>
          <a:endParaRPr lang="en-US" sz="1000" dirty="0"/>
        </a:p>
      </dgm:t>
    </dgm:pt>
    <dgm:pt modelId="{1F61BA82-E85F-4F56-B5D0-43F47A621ED1}" type="parTrans" cxnId="{29F30C7B-AB65-421F-A729-722E9B259681}">
      <dgm:prSet/>
      <dgm:spPr/>
      <dgm:t>
        <a:bodyPr/>
        <a:lstStyle/>
        <a:p>
          <a:endParaRPr lang="en-US"/>
        </a:p>
      </dgm:t>
    </dgm:pt>
    <dgm:pt modelId="{377CA28C-2E9B-4238-AB73-3CE67855E2DD}" type="sibTrans" cxnId="{29F30C7B-AB65-421F-A729-722E9B259681}">
      <dgm:prSet/>
      <dgm:spPr/>
      <dgm:t>
        <a:bodyPr/>
        <a:lstStyle/>
        <a:p>
          <a:endParaRPr lang="en-US"/>
        </a:p>
      </dgm:t>
    </dgm:pt>
    <dgm:pt modelId="{A04604C7-D325-48FC-84F4-B5AA0363BD1A}">
      <dgm:prSet custT="1"/>
      <dgm:spPr/>
      <dgm:t>
        <a:bodyPr/>
        <a:lstStyle/>
        <a:p>
          <a:r>
            <a:rPr lang="id-ID" sz="1000"/>
            <a:t>NIDN : 0029039104</a:t>
          </a:r>
          <a:endParaRPr lang="en-US" sz="1000"/>
        </a:p>
      </dgm:t>
    </dgm:pt>
    <dgm:pt modelId="{83D29415-99C5-4E7B-A393-891B3F907962}" type="parTrans" cxnId="{1DD53BA4-CFDF-42F4-8F03-B25DA40B402F}">
      <dgm:prSet/>
      <dgm:spPr/>
      <dgm:t>
        <a:bodyPr/>
        <a:lstStyle/>
        <a:p>
          <a:endParaRPr lang="en-US"/>
        </a:p>
      </dgm:t>
    </dgm:pt>
    <dgm:pt modelId="{B516C2C0-41D5-4A55-AD8F-D9938A37996A}" type="sibTrans" cxnId="{1DD53BA4-CFDF-42F4-8F03-B25DA40B402F}">
      <dgm:prSet/>
      <dgm:spPr/>
      <dgm:t>
        <a:bodyPr/>
        <a:lstStyle/>
        <a:p>
          <a:endParaRPr lang="en-US"/>
        </a:p>
      </dgm:t>
    </dgm:pt>
    <dgm:pt modelId="{3364725B-D9DC-4959-92CD-0CC89D782683}">
      <dgm:prSet custT="1"/>
      <dgm:spPr/>
      <dgm:t>
        <a:bodyPr/>
        <a:lstStyle/>
        <a:p>
          <a:r>
            <a:rPr lang="en-US" sz="1000" dirty="0"/>
            <a:t>NIP. 197207241999031001</a:t>
          </a:r>
        </a:p>
      </dgm:t>
    </dgm:pt>
    <dgm:pt modelId="{88D8A92B-866F-46DD-9400-1E294B9CE46A}" type="parTrans" cxnId="{EA7DBBA7-C31B-41A2-A46E-E16A93291F71}">
      <dgm:prSet/>
      <dgm:spPr/>
      <dgm:t>
        <a:bodyPr/>
        <a:lstStyle/>
        <a:p>
          <a:endParaRPr lang="en-US"/>
        </a:p>
      </dgm:t>
    </dgm:pt>
    <dgm:pt modelId="{9D0223E7-EEC4-46D1-9A6E-315CC4DC7774}" type="sibTrans" cxnId="{EA7DBBA7-C31B-41A2-A46E-E16A93291F71}">
      <dgm:prSet/>
      <dgm:spPr/>
      <dgm:t>
        <a:bodyPr/>
        <a:lstStyle/>
        <a:p>
          <a:endParaRPr lang="en-US"/>
        </a:p>
      </dgm:t>
    </dgm:pt>
    <dgm:pt modelId="{68DED4EF-8F8D-47EE-8067-E88AA5EF508B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000" dirty="0"/>
            <a:t>Anggota </a:t>
          </a:r>
          <a:r>
            <a:rPr lang="en-US" sz="1000" dirty="0"/>
            <a:t>8 </a:t>
          </a:r>
          <a:r>
            <a:rPr lang="id-ID" sz="1000" dirty="0"/>
            <a:t>: Delpina Nggolaon S.Pd., M.S</a:t>
          </a:r>
          <a:endParaRPr lang="en-US" sz="1000" dirty="0"/>
        </a:p>
      </dgm:t>
    </dgm:pt>
    <dgm:pt modelId="{7BD23026-93BD-4A9F-8044-B547934F3ADA}" type="parTrans" cxnId="{FCB7B454-7E47-4512-AA68-9951482DB9E1}">
      <dgm:prSet/>
      <dgm:spPr/>
      <dgm:t>
        <a:bodyPr/>
        <a:lstStyle/>
        <a:p>
          <a:endParaRPr lang="en-US"/>
        </a:p>
      </dgm:t>
    </dgm:pt>
    <dgm:pt modelId="{8F541FCF-6AF6-4CC8-AB6A-CCA5C39CA3A9}" type="sibTrans" cxnId="{FCB7B454-7E47-4512-AA68-9951482DB9E1}">
      <dgm:prSet/>
      <dgm:spPr/>
      <dgm:t>
        <a:bodyPr/>
        <a:lstStyle/>
        <a:p>
          <a:endParaRPr lang="en-US"/>
        </a:p>
      </dgm:t>
    </dgm:pt>
    <dgm:pt modelId="{135CB663-EE6C-4DEB-A88B-C750CCEAECB8}">
      <dgm:prSet custT="1"/>
      <dgm:spPr/>
      <dgm:t>
        <a:bodyPr/>
        <a:lstStyle/>
        <a:p>
          <a:r>
            <a:rPr lang="en-US" sz="1000" dirty="0"/>
            <a:t>NIP. </a:t>
          </a:r>
          <a:r>
            <a:rPr lang="id-ID" sz="1000" dirty="0"/>
            <a:t>199403212022032018</a:t>
          </a:r>
          <a:endParaRPr lang="en-US" sz="1000" dirty="0"/>
        </a:p>
      </dgm:t>
    </dgm:pt>
    <dgm:pt modelId="{656AE143-B346-4D3D-B952-1AC6B8A87D95}" type="parTrans" cxnId="{0EBF955F-11B1-4324-A3EF-26DD2A184DC8}">
      <dgm:prSet/>
      <dgm:spPr/>
      <dgm:t>
        <a:bodyPr/>
        <a:lstStyle/>
        <a:p>
          <a:endParaRPr lang="en-US"/>
        </a:p>
      </dgm:t>
    </dgm:pt>
    <dgm:pt modelId="{26098E32-9E60-40DA-8B34-9DAB5FB28710}" type="sibTrans" cxnId="{0EBF955F-11B1-4324-A3EF-26DD2A184DC8}">
      <dgm:prSet/>
      <dgm:spPr/>
      <dgm:t>
        <a:bodyPr/>
        <a:lstStyle/>
        <a:p>
          <a:endParaRPr lang="en-US"/>
        </a:p>
      </dgm:t>
    </dgm:pt>
    <dgm:pt modelId="{FD994A1A-B424-4E05-B7C8-67B63FF3A44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000" dirty="0"/>
            <a:t>Anggota </a:t>
          </a:r>
          <a:r>
            <a:rPr lang="en-US" sz="1000" dirty="0"/>
            <a:t>7</a:t>
          </a:r>
          <a:r>
            <a:rPr lang="id-ID" sz="1000" dirty="0"/>
            <a:t> : Samuel Simra Pada, S.Si., M.Si</a:t>
          </a:r>
          <a:endParaRPr lang="en-US" sz="1000" dirty="0"/>
        </a:p>
      </dgm:t>
    </dgm:pt>
    <dgm:pt modelId="{331D551D-2D22-4791-9A52-A6E347ABCACC}" type="parTrans" cxnId="{BBCA1522-2E04-450B-91CD-98036AC4DE6B}">
      <dgm:prSet/>
      <dgm:spPr/>
      <dgm:t>
        <a:bodyPr/>
        <a:lstStyle/>
        <a:p>
          <a:endParaRPr lang="en-US"/>
        </a:p>
      </dgm:t>
    </dgm:pt>
    <dgm:pt modelId="{3591CA4B-A046-4E7F-97D3-A2F31BEFEEBF}" type="sibTrans" cxnId="{BBCA1522-2E04-450B-91CD-98036AC4DE6B}">
      <dgm:prSet/>
      <dgm:spPr/>
      <dgm:t>
        <a:bodyPr/>
        <a:lstStyle/>
        <a:p>
          <a:endParaRPr lang="en-US"/>
        </a:p>
      </dgm:t>
    </dgm:pt>
    <dgm:pt modelId="{63F6A667-0144-415A-B541-48F5164C7E92}">
      <dgm:prSet custT="1"/>
      <dgm:spPr/>
      <dgm:t>
        <a:bodyPr/>
        <a:lstStyle/>
        <a:p>
          <a:r>
            <a:rPr lang="en-US" sz="1000" dirty="0"/>
            <a:t>NIDN. -</a:t>
          </a:r>
        </a:p>
      </dgm:t>
    </dgm:pt>
    <dgm:pt modelId="{6E5F9B50-0237-400D-8787-CD4ADDEC62EF}" type="parTrans" cxnId="{69232D1A-6DDE-499D-8732-710B2A0B24AC}">
      <dgm:prSet/>
      <dgm:spPr/>
      <dgm:t>
        <a:bodyPr/>
        <a:lstStyle/>
        <a:p>
          <a:endParaRPr lang="en-US"/>
        </a:p>
      </dgm:t>
    </dgm:pt>
    <dgm:pt modelId="{53504FE8-C8C7-4D5D-ADA1-89CE889CC46D}" type="sibTrans" cxnId="{69232D1A-6DDE-499D-8732-710B2A0B24AC}">
      <dgm:prSet/>
      <dgm:spPr/>
      <dgm:t>
        <a:bodyPr/>
        <a:lstStyle/>
        <a:p>
          <a:endParaRPr lang="en-US"/>
        </a:p>
      </dgm:t>
    </dgm:pt>
    <dgm:pt modelId="{0E42C5C4-CD05-435B-96E2-E6AB311C2FF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000" dirty="0"/>
            <a:t>Anggota </a:t>
          </a:r>
          <a:r>
            <a:rPr lang="en-US" sz="1000" dirty="0"/>
            <a:t>9</a:t>
          </a:r>
          <a:r>
            <a:rPr lang="id-ID" sz="1000" dirty="0"/>
            <a:t> :  Ervina Rumpakwakra S.Si., M.T</a:t>
          </a:r>
          <a:endParaRPr lang="en-US" sz="1000" dirty="0"/>
        </a:p>
      </dgm:t>
    </dgm:pt>
    <dgm:pt modelId="{42BEA266-B1FB-42DA-A67D-0B87D41AE9F8}" type="parTrans" cxnId="{3ABD0639-42CE-4110-A707-84634F04F91C}">
      <dgm:prSet/>
      <dgm:spPr/>
      <dgm:t>
        <a:bodyPr/>
        <a:lstStyle/>
        <a:p>
          <a:endParaRPr lang="en-US"/>
        </a:p>
      </dgm:t>
    </dgm:pt>
    <dgm:pt modelId="{9008185D-8536-4B8D-8706-FF9DDCE1BBCF}" type="sibTrans" cxnId="{3ABD0639-42CE-4110-A707-84634F04F91C}">
      <dgm:prSet/>
      <dgm:spPr/>
      <dgm:t>
        <a:bodyPr/>
        <a:lstStyle/>
        <a:p>
          <a:endParaRPr lang="en-US"/>
        </a:p>
      </dgm:t>
    </dgm:pt>
    <dgm:pt modelId="{274929CC-314A-4BD6-9E35-68C08FE1994C}">
      <dgm:prSet custT="1"/>
      <dgm:spPr/>
      <dgm:t>
        <a:bodyPr/>
        <a:lstStyle/>
        <a:p>
          <a:r>
            <a:rPr lang="id-ID" sz="1000" dirty="0"/>
            <a:t>NIP</a:t>
          </a:r>
          <a:r>
            <a:rPr lang="en-US" sz="1000" dirty="0"/>
            <a:t>.</a:t>
          </a:r>
          <a:r>
            <a:rPr lang="id-ID" sz="1000" dirty="0"/>
            <a:t> 199305032022032018</a:t>
          </a:r>
          <a:endParaRPr lang="en-US" sz="1000" dirty="0"/>
        </a:p>
      </dgm:t>
    </dgm:pt>
    <dgm:pt modelId="{7E3F0CE0-4222-4761-A73D-4F271EA7191F}" type="parTrans" cxnId="{37CAB3A6-E34B-49EF-8E76-9E21A7A780C1}">
      <dgm:prSet/>
      <dgm:spPr/>
      <dgm:t>
        <a:bodyPr/>
        <a:lstStyle/>
        <a:p>
          <a:endParaRPr lang="en-US"/>
        </a:p>
      </dgm:t>
    </dgm:pt>
    <dgm:pt modelId="{B56B9288-C28F-4CD0-AD48-33A0BA0B738D}" type="sibTrans" cxnId="{37CAB3A6-E34B-49EF-8E76-9E21A7A780C1}">
      <dgm:prSet/>
      <dgm:spPr/>
      <dgm:t>
        <a:bodyPr/>
        <a:lstStyle/>
        <a:p>
          <a:endParaRPr lang="en-US"/>
        </a:p>
      </dgm:t>
    </dgm:pt>
    <dgm:pt modelId="{1E1FC4B5-DD91-44A0-8387-D79D61FA149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id-ID" sz="1000" dirty="0"/>
            <a:t>Anggota </a:t>
          </a:r>
          <a:r>
            <a:rPr lang="en-US" sz="1000" dirty="0"/>
            <a:t>10 </a:t>
          </a:r>
          <a:r>
            <a:rPr lang="id-ID" sz="1000" dirty="0"/>
            <a:t>: Gede Wiratma Jaya S.Pd., M.Si</a:t>
          </a:r>
          <a:endParaRPr lang="en-US" sz="1000" dirty="0"/>
        </a:p>
      </dgm:t>
    </dgm:pt>
    <dgm:pt modelId="{5B4D5C7E-BB39-4904-AACC-1E46938CBBD6}" type="parTrans" cxnId="{BCF626FC-2FB0-44BF-A192-A6506F2487B6}">
      <dgm:prSet/>
      <dgm:spPr/>
      <dgm:t>
        <a:bodyPr/>
        <a:lstStyle/>
        <a:p>
          <a:endParaRPr lang="en-US"/>
        </a:p>
      </dgm:t>
    </dgm:pt>
    <dgm:pt modelId="{EB2D8431-41D3-43F6-AA41-7861F6929BDD}" type="sibTrans" cxnId="{BCF626FC-2FB0-44BF-A192-A6506F2487B6}">
      <dgm:prSet/>
      <dgm:spPr/>
      <dgm:t>
        <a:bodyPr/>
        <a:lstStyle/>
        <a:p>
          <a:endParaRPr lang="en-US"/>
        </a:p>
      </dgm:t>
    </dgm:pt>
    <dgm:pt modelId="{91C4FF5E-D9EE-4D84-A01D-A72F3C30B99B}">
      <dgm:prSet custT="1"/>
      <dgm:spPr/>
      <dgm:t>
        <a:bodyPr/>
        <a:lstStyle/>
        <a:p>
          <a:r>
            <a:rPr lang="id-ID" sz="1000" dirty="0"/>
            <a:t>NIP</a:t>
          </a:r>
          <a:r>
            <a:rPr lang="en-US" sz="1000" dirty="0"/>
            <a:t>.</a:t>
          </a:r>
          <a:r>
            <a:rPr lang="id-ID" sz="1000" dirty="0"/>
            <a:t> 199308162022031006</a:t>
          </a:r>
          <a:endParaRPr lang="en-US" sz="1000" dirty="0"/>
        </a:p>
      </dgm:t>
    </dgm:pt>
    <dgm:pt modelId="{4F36D516-5D68-4CDD-B867-1B88E8F69500}" type="parTrans" cxnId="{ABBECA79-6EC0-4E9D-A7AB-33307DA7BEE0}">
      <dgm:prSet/>
      <dgm:spPr/>
      <dgm:t>
        <a:bodyPr/>
        <a:lstStyle/>
        <a:p>
          <a:endParaRPr lang="en-US"/>
        </a:p>
      </dgm:t>
    </dgm:pt>
    <dgm:pt modelId="{493854B7-0C3B-400E-83B3-32D362B91D71}" type="sibTrans" cxnId="{ABBECA79-6EC0-4E9D-A7AB-33307DA7BEE0}">
      <dgm:prSet/>
      <dgm:spPr/>
      <dgm:t>
        <a:bodyPr/>
        <a:lstStyle/>
        <a:p>
          <a:endParaRPr lang="en-US"/>
        </a:p>
      </dgm:t>
    </dgm:pt>
    <dgm:pt modelId="{0B1D529D-3B3C-4BF7-AB73-EE0B0317AE80}" type="pres">
      <dgm:prSet presAssocID="{0C0E1066-EC42-4564-B467-3CB5C3B6AECB}" presName="linear" presStyleCnt="0">
        <dgm:presLayoutVars>
          <dgm:dir/>
          <dgm:animLvl val="lvl"/>
          <dgm:resizeHandles val="exact"/>
        </dgm:presLayoutVars>
      </dgm:prSet>
      <dgm:spPr/>
    </dgm:pt>
    <dgm:pt modelId="{556E88AF-4F1D-4808-BB11-A4713AD8A539}" type="pres">
      <dgm:prSet presAssocID="{170D6877-93C7-4605-BE35-3524332139F2}" presName="parentLin" presStyleCnt="0"/>
      <dgm:spPr/>
    </dgm:pt>
    <dgm:pt modelId="{17460F37-AAB2-4D53-A1DA-59244E60ACBC}" type="pres">
      <dgm:prSet presAssocID="{170D6877-93C7-4605-BE35-3524332139F2}" presName="parentLeftMargin" presStyleLbl="node1" presStyleIdx="0" presStyleCnt="6"/>
      <dgm:spPr/>
    </dgm:pt>
    <dgm:pt modelId="{34288103-F8C0-480D-9789-BEACCAC7DFE4}" type="pres">
      <dgm:prSet presAssocID="{170D6877-93C7-4605-BE35-3524332139F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43A8E14-F0D8-4AF1-B3A8-BB082742F8A8}" type="pres">
      <dgm:prSet presAssocID="{170D6877-93C7-4605-BE35-3524332139F2}" presName="negativeSpace" presStyleCnt="0"/>
      <dgm:spPr/>
    </dgm:pt>
    <dgm:pt modelId="{33892E26-770E-4851-BC91-2ADFAED21795}" type="pres">
      <dgm:prSet presAssocID="{170D6877-93C7-4605-BE35-3524332139F2}" presName="childText" presStyleLbl="conFgAcc1" presStyleIdx="0" presStyleCnt="6">
        <dgm:presLayoutVars>
          <dgm:bulletEnabled val="1"/>
        </dgm:presLayoutVars>
      </dgm:prSet>
      <dgm:spPr/>
    </dgm:pt>
    <dgm:pt modelId="{BCADA11E-F89B-451A-9A2B-D14330718DBD}" type="pres">
      <dgm:prSet presAssocID="{800CD125-C115-4B80-BB89-CCFBC2187F71}" presName="spaceBetweenRectangles" presStyleCnt="0"/>
      <dgm:spPr/>
    </dgm:pt>
    <dgm:pt modelId="{A2EBCDC1-27D5-4E75-BC64-587871C110CB}" type="pres">
      <dgm:prSet presAssocID="{9DE4A091-61BC-454B-87A8-A7A88922132D}" presName="parentLin" presStyleCnt="0"/>
      <dgm:spPr/>
    </dgm:pt>
    <dgm:pt modelId="{66A0971B-D34A-46B0-9E42-306048DC54D6}" type="pres">
      <dgm:prSet presAssocID="{9DE4A091-61BC-454B-87A8-A7A88922132D}" presName="parentLeftMargin" presStyleLbl="node1" presStyleIdx="0" presStyleCnt="6"/>
      <dgm:spPr/>
    </dgm:pt>
    <dgm:pt modelId="{621FFB53-0F77-437F-9CAA-9F47EA0399DB}" type="pres">
      <dgm:prSet presAssocID="{9DE4A091-61BC-454B-87A8-A7A88922132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0761CB6-2B74-4AB6-AD99-C649EC7C513D}" type="pres">
      <dgm:prSet presAssocID="{9DE4A091-61BC-454B-87A8-A7A88922132D}" presName="negativeSpace" presStyleCnt="0"/>
      <dgm:spPr/>
    </dgm:pt>
    <dgm:pt modelId="{1E242556-D998-4327-BEC3-0CF7BBA47211}" type="pres">
      <dgm:prSet presAssocID="{9DE4A091-61BC-454B-87A8-A7A88922132D}" presName="childText" presStyleLbl="conFgAcc1" presStyleIdx="1" presStyleCnt="6">
        <dgm:presLayoutVars>
          <dgm:bulletEnabled val="1"/>
        </dgm:presLayoutVars>
      </dgm:prSet>
      <dgm:spPr/>
    </dgm:pt>
    <dgm:pt modelId="{BAB26831-0097-4735-8266-EEC59DF19D89}" type="pres">
      <dgm:prSet presAssocID="{377CA28C-2E9B-4238-AB73-3CE67855E2DD}" presName="spaceBetweenRectangles" presStyleCnt="0"/>
      <dgm:spPr/>
    </dgm:pt>
    <dgm:pt modelId="{D84B812A-BDCA-478C-BBC5-23C8DA383415}" type="pres">
      <dgm:prSet presAssocID="{FD994A1A-B424-4E05-B7C8-67B63FF3A447}" presName="parentLin" presStyleCnt="0"/>
      <dgm:spPr/>
    </dgm:pt>
    <dgm:pt modelId="{8307D04E-0376-44E2-BAD8-A4E3F9DF1617}" type="pres">
      <dgm:prSet presAssocID="{FD994A1A-B424-4E05-B7C8-67B63FF3A447}" presName="parentLeftMargin" presStyleLbl="node1" presStyleIdx="1" presStyleCnt="6"/>
      <dgm:spPr/>
    </dgm:pt>
    <dgm:pt modelId="{5B4FE06F-4958-4F22-B4ED-5C3AFD1F8AF5}" type="pres">
      <dgm:prSet presAssocID="{FD994A1A-B424-4E05-B7C8-67B63FF3A44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2A390B5-D2E8-47F6-8258-1BDD48E8B078}" type="pres">
      <dgm:prSet presAssocID="{FD994A1A-B424-4E05-B7C8-67B63FF3A447}" presName="negativeSpace" presStyleCnt="0"/>
      <dgm:spPr/>
    </dgm:pt>
    <dgm:pt modelId="{C6C2EAFF-5781-4DE5-9B30-1D9445EB32A8}" type="pres">
      <dgm:prSet presAssocID="{FD994A1A-B424-4E05-B7C8-67B63FF3A447}" presName="childText" presStyleLbl="conFgAcc1" presStyleIdx="2" presStyleCnt="6">
        <dgm:presLayoutVars>
          <dgm:bulletEnabled val="1"/>
        </dgm:presLayoutVars>
      </dgm:prSet>
      <dgm:spPr/>
    </dgm:pt>
    <dgm:pt modelId="{7A22EC93-EBC8-45EA-AF0A-865964CFC27E}" type="pres">
      <dgm:prSet presAssocID="{3591CA4B-A046-4E7F-97D3-A2F31BEFEEBF}" presName="spaceBetweenRectangles" presStyleCnt="0"/>
      <dgm:spPr/>
    </dgm:pt>
    <dgm:pt modelId="{653C30BE-706D-42D6-9F22-872C92D19601}" type="pres">
      <dgm:prSet presAssocID="{68DED4EF-8F8D-47EE-8067-E88AA5EF508B}" presName="parentLin" presStyleCnt="0"/>
      <dgm:spPr/>
    </dgm:pt>
    <dgm:pt modelId="{BB08E8CE-954E-485A-81ED-D908EA0A6DF5}" type="pres">
      <dgm:prSet presAssocID="{68DED4EF-8F8D-47EE-8067-E88AA5EF508B}" presName="parentLeftMargin" presStyleLbl="node1" presStyleIdx="2" presStyleCnt="6"/>
      <dgm:spPr/>
    </dgm:pt>
    <dgm:pt modelId="{E82DAFB8-6F6A-44E8-B4D1-0EB83B666253}" type="pres">
      <dgm:prSet presAssocID="{68DED4EF-8F8D-47EE-8067-E88AA5EF508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364BF96-4E42-4C35-BF5F-B4EA84371603}" type="pres">
      <dgm:prSet presAssocID="{68DED4EF-8F8D-47EE-8067-E88AA5EF508B}" presName="negativeSpace" presStyleCnt="0"/>
      <dgm:spPr/>
    </dgm:pt>
    <dgm:pt modelId="{8A5EB91F-2AEA-42BC-BC06-8972575B75E7}" type="pres">
      <dgm:prSet presAssocID="{68DED4EF-8F8D-47EE-8067-E88AA5EF508B}" presName="childText" presStyleLbl="conFgAcc1" presStyleIdx="3" presStyleCnt="6">
        <dgm:presLayoutVars>
          <dgm:bulletEnabled val="1"/>
        </dgm:presLayoutVars>
      </dgm:prSet>
      <dgm:spPr/>
    </dgm:pt>
    <dgm:pt modelId="{16AEDD7E-6597-4553-A392-AD0ACCE57876}" type="pres">
      <dgm:prSet presAssocID="{8F541FCF-6AF6-4CC8-AB6A-CCA5C39CA3A9}" presName="spaceBetweenRectangles" presStyleCnt="0"/>
      <dgm:spPr/>
    </dgm:pt>
    <dgm:pt modelId="{B6D274A3-B4EF-49E1-AA0B-FF014EFA10D1}" type="pres">
      <dgm:prSet presAssocID="{0E42C5C4-CD05-435B-96E2-E6AB311C2FF7}" presName="parentLin" presStyleCnt="0"/>
      <dgm:spPr/>
    </dgm:pt>
    <dgm:pt modelId="{6C763E04-94FD-420C-96CA-3882BE48A9A4}" type="pres">
      <dgm:prSet presAssocID="{0E42C5C4-CD05-435B-96E2-E6AB311C2FF7}" presName="parentLeftMargin" presStyleLbl="node1" presStyleIdx="3" presStyleCnt="6"/>
      <dgm:spPr/>
    </dgm:pt>
    <dgm:pt modelId="{77E5526E-475D-49B0-A92F-BB99FDEC5E1C}" type="pres">
      <dgm:prSet presAssocID="{0E42C5C4-CD05-435B-96E2-E6AB311C2FF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22D3989-3BD0-4453-A955-EE38771DDEEA}" type="pres">
      <dgm:prSet presAssocID="{0E42C5C4-CD05-435B-96E2-E6AB311C2FF7}" presName="negativeSpace" presStyleCnt="0"/>
      <dgm:spPr/>
    </dgm:pt>
    <dgm:pt modelId="{FCBFD207-CD85-4BF5-8971-4E5F5870F9C3}" type="pres">
      <dgm:prSet presAssocID="{0E42C5C4-CD05-435B-96E2-E6AB311C2FF7}" presName="childText" presStyleLbl="conFgAcc1" presStyleIdx="4" presStyleCnt="6">
        <dgm:presLayoutVars>
          <dgm:bulletEnabled val="1"/>
        </dgm:presLayoutVars>
      </dgm:prSet>
      <dgm:spPr/>
    </dgm:pt>
    <dgm:pt modelId="{AF1F0832-7C92-4AB7-A2BB-862B69EA2488}" type="pres">
      <dgm:prSet presAssocID="{9008185D-8536-4B8D-8706-FF9DDCE1BBCF}" presName="spaceBetweenRectangles" presStyleCnt="0"/>
      <dgm:spPr/>
    </dgm:pt>
    <dgm:pt modelId="{C8CDEE01-1837-4470-86B1-16341E01F7D5}" type="pres">
      <dgm:prSet presAssocID="{1E1FC4B5-DD91-44A0-8387-D79D61FA149C}" presName="parentLin" presStyleCnt="0"/>
      <dgm:spPr/>
    </dgm:pt>
    <dgm:pt modelId="{5C805828-6D97-42BD-B031-B77DEDBCCED7}" type="pres">
      <dgm:prSet presAssocID="{1E1FC4B5-DD91-44A0-8387-D79D61FA149C}" presName="parentLeftMargin" presStyleLbl="node1" presStyleIdx="4" presStyleCnt="6"/>
      <dgm:spPr/>
    </dgm:pt>
    <dgm:pt modelId="{FB210963-1CCA-4189-8D36-7C3FCB0845DD}" type="pres">
      <dgm:prSet presAssocID="{1E1FC4B5-DD91-44A0-8387-D79D61FA149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4D22D4E-21F7-40EF-B222-FB1DC130D91F}" type="pres">
      <dgm:prSet presAssocID="{1E1FC4B5-DD91-44A0-8387-D79D61FA149C}" presName="negativeSpace" presStyleCnt="0"/>
      <dgm:spPr/>
    </dgm:pt>
    <dgm:pt modelId="{A017CB36-D9F6-4DE2-8586-1119A0DA1618}" type="pres">
      <dgm:prSet presAssocID="{1E1FC4B5-DD91-44A0-8387-D79D61FA149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5B44B01-FEAF-4D88-8267-AD4376E1F413}" type="presOf" srcId="{170D6877-93C7-4605-BE35-3524332139F2}" destId="{17460F37-AAB2-4D53-A1DA-59244E60ACBC}" srcOrd="0" destOrd="0" presId="urn:microsoft.com/office/officeart/2005/8/layout/list1"/>
    <dgm:cxn modelId="{B1BDFA0E-CEFB-42A2-AD94-75995A0D902D}" type="presOf" srcId="{63F6A667-0144-415A-B541-48F5164C7E92}" destId="{C6C2EAFF-5781-4DE5-9B30-1D9445EB32A8}" srcOrd="0" destOrd="0" presId="urn:microsoft.com/office/officeart/2005/8/layout/list1"/>
    <dgm:cxn modelId="{C5FCD819-DBFF-4C9B-B546-3513218438A9}" type="presOf" srcId="{FD994A1A-B424-4E05-B7C8-67B63FF3A447}" destId="{8307D04E-0376-44E2-BAD8-A4E3F9DF1617}" srcOrd="0" destOrd="0" presId="urn:microsoft.com/office/officeart/2005/8/layout/list1"/>
    <dgm:cxn modelId="{69232D1A-6DDE-499D-8732-710B2A0B24AC}" srcId="{FD994A1A-B424-4E05-B7C8-67B63FF3A447}" destId="{63F6A667-0144-415A-B541-48F5164C7E92}" srcOrd="0" destOrd="0" parTransId="{6E5F9B50-0237-400D-8787-CD4ADDEC62EF}" sibTransId="{53504FE8-C8C7-4D5D-ADA1-89CE889CC46D}"/>
    <dgm:cxn modelId="{54C8F120-98C1-4942-AC31-35E1058AD152}" type="presOf" srcId="{1E1FC4B5-DD91-44A0-8387-D79D61FA149C}" destId="{FB210963-1CCA-4189-8D36-7C3FCB0845DD}" srcOrd="1" destOrd="0" presId="urn:microsoft.com/office/officeart/2005/8/layout/list1"/>
    <dgm:cxn modelId="{BBCA1522-2E04-450B-91CD-98036AC4DE6B}" srcId="{0C0E1066-EC42-4564-B467-3CB5C3B6AECB}" destId="{FD994A1A-B424-4E05-B7C8-67B63FF3A447}" srcOrd="2" destOrd="0" parTransId="{331D551D-2D22-4791-9A52-A6E347ABCACC}" sibTransId="{3591CA4B-A046-4E7F-97D3-A2F31BEFEEBF}"/>
    <dgm:cxn modelId="{CF4F6F27-20D7-45EC-9DC6-4CE43F298730}" type="presOf" srcId="{A04604C7-D325-48FC-84F4-B5AA0363BD1A}" destId="{33892E26-770E-4851-BC91-2ADFAED21795}" srcOrd="0" destOrd="0" presId="urn:microsoft.com/office/officeart/2005/8/layout/list1"/>
    <dgm:cxn modelId="{3ABD0639-42CE-4110-A707-84634F04F91C}" srcId="{0C0E1066-EC42-4564-B467-3CB5C3B6AECB}" destId="{0E42C5C4-CD05-435B-96E2-E6AB311C2FF7}" srcOrd="4" destOrd="0" parTransId="{42BEA266-B1FB-42DA-A67D-0B87D41AE9F8}" sibTransId="{9008185D-8536-4B8D-8706-FF9DDCE1BBCF}"/>
    <dgm:cxn modelId="{0EBF955F-11B1-4324-A3EF-26DD2A184DC8}" srcId="{68DED4EF-8F8D-47EE-8067-E88AA5EF508B}" destId="{135CB663-EE6C-4DEB-A88B-C750CCEAECB8}" srcOrd="0" destOrd="0" parTransId="{656AE143-B346-4D3D-B952-1AC6B8A87D95}" sibTransId="{26098E32-9E60-40DA-8B34-9DAB5FB28710}"/>
    <dgm:cxn modelId="{2B219B5F-7708-440A-B87B-3182CEE66BBC}" srcId="{0C0E1066-EC42-4564-B467-3CB5C3B6AECB}" destId="{170D6877-93C7-4605-BE35-3524332139F2}" srcOrd="0" destOrd="0" parTransId="{DBF65EB6-BC89-4D7A-8D50-AAFBE179FBD7}" sibTransId="{800CD125-C115-4B80-BB89-CCFBC2187F71}"/>
    <dgm:cxn modelId="{BBFFE962-FC1A-478E-BD47-27A63FAF41E9}" type="presOf" srcId="{3364725B-D9DC-4959-92CD-0CC89D782683}" destId="{1E242556-D998-4327-BEC3-0CF7BBA47211}" srcOrd="0" destOrd="0" presId="urn:microsoft.com/office/officeart/2005/8/layout/list1"/>
    <dgm:cxn modelId="{336C9365-C117-467B-AC63-899AA18B0E73}" type="presOf" srcId="{170D6877-93C7-4605-BE35-3524332139F2}" destId="{34288103-F8C0-480D-9789-BEACCAC7DFE4}" srcOrd="1" destOrd="0" presId="urn:microsoft.com/office/officeart/2005/8/layout/list1"/>
    <dgm:cxn modelId="{CACC3646-0932-41FF-A651-D76B7C94B422}" type="presOf" srcId="{9DE4A091-61BC-454B-87A8-A7A88922132D}" destId="{66A0971B-D34A-46B0-9E42-306048DC54D6}" srcOrd="0" destOrd="0" presId="urn:microsoft.com/office/officeart/2005/8/layout/list1"/>
    <dgm:cxn modelId="{FCB7B454-7E47-4512-AA68-9951482DB9E1}" srcId="{0C0E1066-EC42-4564-B467-3CB5C3B6AECB}" destId="{68DED4EF-8F8D-47EE-8067-E88AA5EF508B}" srcOrd="3" destOrd="0" parTransId="{7BD23026-93BD-4A9F-8044-B547934F3ADA}" sibTransId="{8F541FCF-6AF6-4CC8-AB6A-CCA5C39CA3A9}"/>
    <dgm:cxn modelId="{ABBECA79-6EC0-4E9D-A7AB-33307DA7BEE0}" srcId="{1E1FC4B5-DD91-44A0-8387-D79D61FA149C}" destId="{91C4FF5E-D9EE-4D84-A01D-A72F3C30B99B}" srcOrd="0" destOrd="0" parTransId="{4F36D516-5D68-4CDD-B867-1B88E8F69500}" sibTransId="{493854B7-0C3B-400E-83B3-32D362B91D71}"/>
    <dgm:cxn modelId="{29F30C7B-AB65-421F-A729-722E9B259681}" srcId="{0C0E1066-EC42-4564-B467-3CB5C3B6AECB}" destId="{9DE4A091-61BC-454B-87A8-A7A88922132D}" srcOrd="1" destOrd="0" parTransId="{1F61BA82-E85F-4F56-B5D0-43F47A621ED1}" sibTransId="{377CA28C-2E9B-4238-AB73-3CE67855E2DD}"/>
    <dgm:cxn modelId="{9C4A9D91-C74B-41DA-A448-EAC6793C5452}" type="presOf" srcId="{FD994A1A-B424-4E05-B7C8-67B63FF3A447}" destId="{5B4FE06F-4958-4F22-B4ED-5C3AFD1F8AF5}" srcOrd="1" destOrd="0" presId="urn:microsoft.com/office/officeart/2005/8/layout/list1"/>
    <dgm:cxn modelId="{B8793A9E-3825-46E9-920C-DC36EDD5757C}" type="presOf" srcId="{91C4FF5E-D9EE-4D84-A01D-A72F3C30B99B}" destId="{A017CB36-D9F6-4DE2-8586-1119A0DA1618}" srcOrd="0" destOrd="0" presId="urn:microsoft.com/office/officeart/2005/8/layout/list1"/>
    <dgm:cxn modelId="{1DD53BA4-CFDF-42F4-8F03-B25DA40B402F}" srcId="{170D6877-93C7-4605-BE35-3524332139F2}" destId="{A04604C7-D325-48FC-84F4-B5AA0363BD1A}" srcOrd="0" destOrd="0" parTransId="{83D29415-99C5-4E7B-A393-891B3F907962}" sibTransId="{B516C2C0-41D5-4A55-AD8F-D9938A37996A}"/>
    <dgm:cxn modelId="{37CAB3A6-E34B-49EF-8E76-9E21A7A780C1}" srcId="{0E42C5C4-CD05-435B-96E2-E6AB311C2FF7}" destId="{274929CC-314A-4BD6-9E35-68C08FE1994C}" srcOrd="0" destOrd="0" parTransId="{7E3F0CE0-4222-4761-A73D-4F271EA7191F}" sibTransId="{B56B9288-C28F-4CD0-AD48-33A0BA0B738D}"/>
    <dgm:cxn modelId="{EA7DBBA7-C31B-41A2-A46E-E16A93291F71}" srcId="{9DE4A091-61BC-454B-87A8-A7A88922132D}" destId="{3364725B-D9DC-4959-92CD-0CC89D782683}" srcOrd="0" destOrd="0" parTransId="{88D8A92B-866F-46DD-9400-1E294B9CE46A}" sibTransId="{9D0223E7-EEC4-46D1-9A6E-315CC4DC7774}"/>
    <dgm:cxn modelId="{1D9F94A8-7625-4620-9936-D5206F97FF51}" type="presOf" srcId="{68DED4EF-8F8D-47EE-8067-E88AA5EF508B}" destId="{E82DAFB8-6F6A-44E8-B4D1-0EB83B666253}" srcOrd="1" destOrd="0" presId="urn:microsoft.com/office/officeart/2005/8/layout/list1"/>
    <dgm:cxn modelId="{E5EDA0A8-9F13-462B-B881-56D38344C278}" type="presOf" srcId="{135CB663-EE6C-4DEB-A88B-C750CCEAECB8}" destId="{8A5EB91F-2AEA-42BC-BC06-8972575B75E7}" srcOrd="0" destOrd="0" presId="urn:microsoft.com/office/officeart/2005/8/layout/list1"/>
    <dgm:cxn modelId="{6D8BE6B4-E0EA-452C-99C2-9764EA36C570}" type="presOf" srcId="{274929CC-314A-4BD6-9E35-68C08FE1994C}" destId="{FCBFD207-CD85-4BF5-8971-4E5F5870F9C3}" srcOrd="0" destOrd="0" presId="urn:microsoft.com/office/officeart/2005/8/layout/list1"/>
    <dgm:cxn modelId="{0CB8E5DB-7E4C-4CDE-BD86-321B9ED0CF1E}" type="presOf" srcId="{1E1FC4B5-DD91-44A0-8387-D79D61FA149C}" destId="{5C805828-6D97-42BD-B031-B77DEDBCCED7}" srcOrd="0" destOrd="0" presId="urn:microsoft.com/office/officeart/2005/8/layout/list1"/>
    <dgm:cxn modelId="{E64094DE-AEE0-4E95-B805-96135670076E}" type="presOf" srcId="{0C0E1066-EC42-4564-B467-3CB5C3B6AECB}" destId="{0B1D529D-3B3C-4BF7-AB73-EE0B0317AE80}" srcOrd="0" destOrd="0" presId="urn:microsoft.com/office/officeart/2005/8/layout/list1"/>
    <dgm:cxn modelId="{FC2EB5EC-6A23-4E6E-96F6-6DE8F0FB14BC}" type="presOf" srcId="{0E42C5C4-CD05-435B-96E2-E6AB311C2FF7}" destId="{6C763E04-94FD-420C-96CA-3882BE48A9A4}" srcOrd="0" destOrd="0" presId="urn:microsoft.com/office/officeart/2005/8/layout/list1"/>
    <dgm:cxn modelId="{205C94F8-495E-41C4-BA64-A376308739EA}" type="presOf" srcId="{9DE4A091-61BC-454B-87A8-A7A88922132D}" destId="{621FFB53-0F77-437F-9CAA-9F47EA0399DB}" srcOrd="1" destOrd="0" presId="urn:microsoft.com/office/officeart/2005/8/layout/list1"/>
    <dgm:cxn modelId="{8DFC99FA-2F28-4646-97CE-EF92E2EE3022}" type="presOf" srcId="{68DED4EF-8F8D-47EE-8067-E88AA5EF508B}" destId="{BB08E8CE-954E-485A-81ED-D908EA0A6DF5}" srcOrd="0" destOrd="0" presId="urn:microsoft.com/office/officeart/2005/8/layout/list1"/>
    <dgm:cxn modelId="{A20222FC-6C76-4330-B2F0-FF0187B0DE32}" type="presOf" srcId="{0E42C5C4-CD05-435B-96E2-E6AB311C2FF7}" destId="{77E5526E-475D-49B0-A92F-BB99FDEC5E1C}" srcOrd="1" destOrd="0" presId="urn:microsoft.com/office/officeart/2005/8/layout/list1"/>
    <dgm:cxn modelId="{BCF626FC-2FB0-44BF-A192-A6506F2487B6}" srcId="{0C0E1066-EC42-4564-B467-3CB5C3B6AECB}" destId="{1E1FC4B5-DD91-44A0-8387-D79D61FA149C}" srcOrd="5" destOrd="0" parTransId="{5B4D5C7E-BB39-4904-AACC-1E46938CBBD6}" sibTransId="{EB2D8431-41D3-43F6-AA41-7861F6929BDD}"/>
    <dgm:cxn modelId="{865340AC-2E21-42E7-8893-436B1C052226}" type="presParOf" srcId="{0B1D529D-3B3C-4BF7-AB73-EE0B0317AE80}" destId="{556E88AF-4F1D-4808-BB11-A4713AD8A539}" srcOrd="0" destOrd="0" presId="urn:microsoft.com/office/officeart/2005/8/layout/list1"/>
    <dgm:cxn modelId="{B88E0C6F-5754-4951-A719-AED2E8119013}" type="presParOf" srcId="{556E88AF-4F1D-4808-BB11-A4713AD8A539}" destId="{17460F37-AAB2-4D53-A1DA-59244E60ACBC}" srcOrd="0" destOrd="0" presId="urn:microsoft.com/office/officeart/2005/8/layout/list1"/>
    <dgm:cxn modelId="{76E9B006-DB37-4D92-B2FA-31518E76D69F}" type="presParOf" srcId="{556E88AF-4F1D-4808-BB11-A4713AD8A539}" destId="{34288103-F8C0-480D-9789-BEACCAC7DFE4}" srcOrd="1" destOrd="0" presId="urn:microsoft.com/office/officeart/2005/8/layout/list1"/>
    <dgm:cxn modelId="{1317FD6F-BBB7-41E5-AD88-6CD7BC84A912}" type="presParOf" srcId="{0B1D529D-3B3C-4BF7-AB73-EE0B0317AE80}" destId="{D43A8E14-F0D8-4AF1-B3A8-BB082742F8A8}" srcOrd="1" destOrd="0" presId="urn:microsoft.com/office/officeart/2005/8/layout/list1"/>
    <dgm:cxn modelId="{5840B03C-B28A-4A23-935A-B2FE94937A99}" type="presParOf" srcId="{0B1D529D-3B3C-4BF7-AB73-EE0B0317AE80}" destId="{33892E26-770E-4851-BC91-2ADFAED21795}" srcOrd="2" destOrd="0" presId="urn:microsoft.com/office/officeart/2005/8/layout/list1"/>
    <dgm:cxn modelId="{008C95EC-D1ED-4255-AD60-0FA7D09D4D18}" type="presParOf" srcId="{0B1D529D-3B3C-4BF7-AB73-EE0B0317AE80}" destId="{BCADA11E-F89B-451A-9A2B-D14330718DBD}" srcOrd="3" destOrd="0" presId="urn:microsoft.com/office/officeart/2005/8/layout/list1"/>
    <dgm:cxn modelId="{82E79992-2162-4204-B79F-404004BFBCB9}" type="presParOf" srcId="{0B1D529D-3B3C-4BF7-AB73-EE0B0317AE80}" destId="{A2EBCDC1-27D5-4E75-BC64-587871C110CB}" srcOrd="4" destOrd="0" presId="urn:microsoft.com/office/officeart/2005/8/layout/list1"/>
    <dgm:cxn modelId="{255A3016-E1E6-49A7-BECD-78FBF48ABDA8}" type="presParOf" srcId="{A2EBCDC1-27D5-4E75-BC64-587871C110CB}" destId="{66A0971B-D34A-46B0-9E42-306048DC54D6}" srcOrd="0" destOrd="0" presId="urn:microsoft.com/office/officeart/2005/8/layout/list1"/>
    <dgm:cxn modelId="{17C7F3DD-80AE-4436-BC80-FBC1272DF7AB}" type="presParOf" srcId="{A2EBCDC1-27D5-4E75-BC64-587871C110CB}" destId="{621FFB53-0F77-437F-9CAA-9F47EA0399DB}" srcOrd="1" destOrd="0" presId="urn:microsoft.com/office/officeart/2005/8/layout/list1"/>
    <dgm:cxn modelId="{9B7765F5-CE1E-45E6-ABBD-614F0ACE86E3}" type="presParOf" srcId="{0B1D529D-3B3C-4BF7-AB73-EE0B0317AE80}" destId="{60761CB6-2B74-4AB6-AD99-C649EC7C513D}" srcOrd="5" destOrd="0" presId="urn:microsoft.com/office/officeart/2005/8/layout/list1"/>
    <dgm:cxn modelId="{93F9400C-17C5-4B8B-A14A-30BC5C07122B}" type="presParOf" srcId="{0B1D529D-3B3C-4BF7-AB73-EE0B0317AE80}" destId="{1E242556-D998-4327-BEC3-0CF7BBA47211}" srcOrd="6" destOrd="0" presId="urn:microsoft.com/office/officeart/2005/8/layout/list1"/>
    <dgm:cxn modelId="{D70CD9CA-9B4B-452D-BF89-E5398E4C7F20}" type="presParOf" srcId="{0B1D529D-3B3C-4BF7-AB73-EE0B0317AE80}" destId="{BAB26831-0097-4735-8266-EEC59DF19D89}" srcOrd="7" destOrd="0" presId="urn:microsoft.com/office/officeart/2005/8/layout/list1"/>
    <dgm:cxn modelId="{D367B84F-2860-4EDB-B519-8F72919E0B51}" type="presParOf" srcId="{0B1D529D-3B3C-4BF7-AB73-EE0B0317AE80}" destId="{D84B812A-BDCA-478C-BBC5-23C8DA383415}" srcOrd="8" destOrd="0" presId="urn:microsoft.com/office/officeart/2005/8/layout/list1"/>
    <dgm:cxn modelId="{3314FD59-1E28-4154-B37E-299FBAE044D3}" type="presParOf" srcId="{D84B812A-BDCA-478C-BBC5-23C8DA383415}" destId="{8307D04E-0376-44E2-BAD8-A4E3F9DF1617}" srcOrd="0" destOrd="0" presId="urn:microsoft.com/office/officeart/2005/8/layout/list1"/>
    <dgm:cxn modelId="{721F4764-A89E-47BB-9816-771C39FC041F}" type="presParOf" srcId="{D84B812A-BDCA-478C-BBC5-23C8DA383415}" destId="{5B4FE06F-4958-4F22-B4ED-5C3AFD1F8AF5}" srcOrd="1" destOrd="0" presId="urn:microsoft.com/office/officeart/2005/8/layout/list1"/>
    <dgm:cxn modelId="{EA949165-4F9E-4F79-B57C-02DBBF1BF9DE}" type="presParOf" srcId="{0B1D529D-3B3C-4BF7-AB73-EE0B0317AE80}" destId="{C2A390B5-D2E8-47F6-8258-1BDD48E8B078}" srcOrd="9" destOrd="0" presId="urn:microsoft.com/office/officeart/2005/8/layout/list1"/>
    <dgm:cxn modelId="{5DE34E9B-E575-4813-B250-F1DDB6AB5B8B}" type="presParOf" srcId="{0B1D529D-3B3C-4BF7-AB73-EE0B0317AE80}" destId="{C6C2EAFF-5781-4DE5-9B30-1D9445EB32A8}" srcOrd="10" destOrd="0" presId="urn:microsoft.com/office/officeart/2005/8/layout/list1"/>
    <dgm:cxn modelId="{6A3B39AF-5E43-40A3-A802-8FD6CD198151}" type="presParOf" srcId="{0B1D529D-3B3C-4BF7-AB73-EE0B0317AE80}" destId="{7A22EC93-EBC8-45EA-AF0A-865964CFC27E}" srcOrd="11" destOrd="0" presId="urn:microsoft.com/office/officeart/2005/8/layout/list1"/>
    <dgm:cxn modelId="{EB32C669-FE0B-4B64-B154-CD55FBFCCB25}" type="presParOf" srcId="{0B1D529D-3B3C-4BF7-AB73-EE0B0317AE80}" destId="{653C30BE-706D-42D6-9F22-872C92D19601}" srcOrd="12" destOrd="0" presId="urn:microsoft.com/office/officeart/2005/8/layout/list1"/>
    <dgm:cxn modelId="{A85F7A7D-0225-4BD6-88AA-BBD6416568B7}" type="presParOf" srcId="{653C30BE-706D-42D6-9F22-872C92D19601}" destId="{BB08E8CE-954E-485A-81ED-D908EA0A6DF5}" srcOrd="0" destOrd="0" presId="urn:microsoft.com/office/officeart/2005/8/layout/list1"/>
    <dgm:cxn modelId="{B4E5D3BB-4D39-404B-BB2B-0AC6649C0637}" type="presParOf" srcId="{653C30BE-706D-42D6-9F22-872C92D19601}" destId="{E82DAFB8-6F6A-44E8-B4D1-0EB83B666253}" srcOrd="1" destOrd="0" presId="urn:microsoft.com/office/officeart/2005/8/layout/list1"/>
    <dgm:cxn modelId="{6D9739CA-39C7-4660-964F-8AA0771A249E}" type="presParOf" srcId="{0B1D529D-3B3C-4BF7-AB73-EE0B0317AE80}" destId="{E364BF96-4E42-4C35-BF5F-B4EA84371603}" srcOrd="13" destOrd="0" presId="urn:microsoft.com/office/officeart/2005/8/layout/list1"/>
    <dgm:cxn modelId="{17F48723-194C-4C00-8476-2A352C674DAE}" type="presParOf" srcId="{0B1D529D-3B3C-4BF7-AB73-EE0B0317AE80}" destId="{8A5EB91F-2AEA-42BC-BC06-8972575B75E7}" srcOrd="14" destOrd="0" presId="urn:microsoft.com/office/officeart/2005/8/layout/list1"/>
    <dgm:cxn modelId="{2829855B-9838-4D61-94BB-6AD6BA8BCCAE}" type="presParOf" srcId="{0B1D529D-3B3C-4BF7-AB73-EE0B0317AE80}" destId="{16AEDD7E-6597-4553-A392-AD0ACCE57876}" srcOrd="15" destOrd="0" presId="urn:microsoft.com/office/officeart/2005/8/layout/list1"/>
    <dgm:cxn modelId="{C55B7FF2-63DE-4FF1-9D19-19D79C503A2A}" type="presParOf" srcId="{0B1D529D-3B3C-4BF7-AB73-EE0B0317AE80}" destId="{B6D274A3-B4EF-49E1-AA0B-FF014EFA10D1}" srcOrd="16" destOrd="0" presId="urn:microsoft.com/office/officeart/2005/8/layout/list1"/>
    <dgm:cxn modelId="{04E5CE2B-6C19-4D20-917C-53747935C4B6}" type="presParOf" srcId="{B6D274A3-B4EF-49E1-AA0B-FF014EFA10D1}" destId="{6C763E04-94FD-420C-96CA-3882BE48A9A4}" srcOrd="0" destOrd="0" presId="urn:microsoft.com/office/officeart/2005/8/layout/list1"/>
    <dgm:cxn modelId="{1AE11210-0421-4F22-A83E-0FD9DEAAFA41}" type="presParOf" srcId="{B6D274A3-B4EF-49E1-AA0B-FF014EFA10D1}" destId="{77E5526E-475D-49B0-A92F-BB99FDEC5E1C}" srcOrd="1" destOrd="0" presId="urn:microsoft.com/office/officeart/2005/8/layout/list1"/>
    <dgm:cxn modelId="{B91F7F7A-482C-48B2-9A5D-D3551E8B3131}" type="presParOf" srcId="{0B1D529D-3B3C-4BF7-AB73-EE0B0317AE80}" destId="{B22D3989-3BD0-4453-A955-EE38771DDEEA}" srcOrd="17" destOrd="0" presId="urn:microsoft.com/office/officeart/2005/8/layout/list1"/>
    <dgm:cxn modelId="{CBD84B05-F4DF-4C21-848E-EE58EBDE7085}" type="presParOf" srcId="{0B1D529D-3B3C-4BF7-AB73-EE0B0317AE80}" destId="{FCBFD207-CD85-4BF5-8971-4E5F5870F9C3}" srcOrd="18" destOrd="0" presId="urn:microsoft.com/office/officeart/2005/8/layout/list1"/>
    <dgm:cxn modelId="{794697ED-27F0-4D3A-A82E-8AAFC837E752}" type="presParOf" srcId="{0B1D529D-3B3C-4BF7-AB73-EE0B0317AE80}" destId="{AF1F0832-7C92-4AB7-A2BB-862B69EA2488}" srcOrd="19" destOrd="0" presId="urn:microsoft.com/office/officeart/2005/8/layout/list1"/>
    <dgm:cxn modelId="{FF51EEA8-AB4E-4025-8D01-156DADE8CF39}" type="presParOf" srcId="{0B1D529D-3B3C-4BF7-AB73-EE0B0317AE80}" destId="{C8CDEE01-1837-4470-86B1-16341E01F7D5}" srcOrd="20" destOrd="0" presId="urn:microsoft.com/office/officeart/2005/8/layout/list1"/>
    <dgm:cxn modelId="{204E763C-D0D9-4EDE-8BE9-F8ACAA009C90}" type="presParOf" srcId="{C8CDEE01-1837-4470-86B1-16341E01F7D5}" destId="{5C805828-6D97-42BD-B031-B77DEDBCCED7}" srcOrd="0" destOrd="0" presId="urn:microsoft.com/office/officeart/2005/8/layout/list1"/>
    <dgm:cxn modelId="{E8B22C7D-0539-4D8A-A50E-7FB41A71D3F6}" type="presParOf" srcId="{C8CDEE01-1837-4470-86B1-16341E01F7D5}" destId="{FB210963-1CCA-4189-8D36-7C3FCB0845DD}" srcOrd="1" destOrd="0" presId="urn:microsoft.com/office/officeart/2005/8/layout/list1"/>
    <dgm:cxn modelId="{F860AB69-D4BA-449C-ABA4-1BA8DE40930F}" type="presParOf" srcId="{0B1D529D-3B3C-4BF7-AB73-EE0B0317AE80}" destId="{44D22D4E-21F7-40EF-B222-FB1DC130D91F}" srcOrd="21" destOrd="0" presId="urn:microsoft.com/office/officeart/2005/8/layout/list1"/>
    <dgm:cxn modelId="{89FA86FA-60F5-4571-8324-3A5EE2128AAF}" type="presParOf" srcId="{0B1D529D-3B3C-4BF7-AB73-EE0B0317AE80}" destId="{A017CB36-D9F6-4DE2-8586-1119A0DA161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F54B0-A96A-4E38-A319-A36943595AAB}">
      <dsp:nvSpPr>
        <dsp:cNvPr id="0" name=""/>
        <dsp:cNvSpPr/>
      </dsp:nvSpPr>
      <dsp:spPr>
        <a:xfrm>
          <a:off x="0" y="214610"/>
          <a:ext cx="4443535" cy="433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68" tIns="208280" rIns="3448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50" kern="1200" dirty="0"/>
            <a:t>NIDN : 0019117205</a:t>
          </a:r>
          <a:endParaRPr lang="en-US" sz="1050" kern="1200" dirty="0"/>
        </a:p>
      </dsp:txBody>
      <dsp:txXfrm>
        <a:off x="0" y="214610"/>
        <a:ext cx="4443535" cy="433125"/>
      </dsp:txXfrm>
    </dsp:sp>
    <dsp:sp modelId="{4BA14F66-3C90-4AFB-B221-1F0C58B872E1}">
      <dsp:nvSpPr>
        <dsp:cNvPr id="0" name=""/>
        <dsp:cNvSpPr/>
      </dsp:nvSpPr>
      <dsp:spPr>
        <a:xfrm>
          <a:off x="222176" y="67010"/>
          <a:ext cx="3110474" cy="29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69" tIns="0" rIns="117569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/>
            <a:t>Ketua : Dr. Nikmans Hattu, S.Si., M. Si</a:t>
          </a:r>
          <a:endParaRPr lang="en-US" sz="1050" kern="1200"/>
        </a:p>
      </dsp:txBody>
      <dsp:txXfrm>
        <a:off x="236586" y="81420"/>
        <a:ext cx="3081654" cy="266380"/>
      </dsp:txXfrm>
    </dsp:sp>
    <dsp:sp modelId="{7838848D-44B4-479A-918C-A73F40CE1535}">
      <dsp:nvSpPr>
        <dsp:cNvPr id="0" name=""/>
        <dsp:cNvSpPr/>
      </dsp:nvSpPr>
      <dsp:spPr>
        <a:xfrm>
          <a:off x="0" y="849335"/>
          <a:ext cx="4443535" cy="433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68" tIns="208280" rIns="3448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50" kern="1200"/>
            <a:t>NIDN : 0002055811</a:t>
          </a:r>
          <a:endParaRPr lang="en-US" sz="1050" kern="1200"/>
        </a:p>
      </dsp:txBody>
      <dsp:txXfrm>
        <a:off x="0" y="849335"/>
        <a:ext cx="4443535" cy="433125"/>
      </dsp:txXfrm>
    </dsp:sp>
    <dsp:sp modelId="{61374C95-FC61-4C1B-90E6-D9E8D6EAEDEE}">
      <dsp:nvSpPr>
        <dsp:cNvPr id="0" name=""/>
        <dsp:cNvSpPr/>
      </dsp:nvSpPr>
      <dsp:spPr>
        <a:xfrm>
          <a:off x="222176" y="701735"/>
          <a:ext cx="3110474" cy="29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69" tIns="0" rIns="117569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 dirty="0"/>
            <a:t>Anggota 1 : Prof. H.J. Sohilait, MS</a:t>
          </a:r>
          <a:endParaRPr lang="en-US" sz="1050" kern="1200" dirty="0"/>
        </a:p>
      </dsp:txBody>
      <dsp:txXfrm>
        <a:off x="236586" y="716145"/>
        <a:ext cx="3081654" cy="266380"/>
      </dsp:txXfrm>
    </dsp:sp>
    <dsp:sp modelId="{E24CD7A4-5365-49D8-9151-B410291EE25B}">
      <dsp:nvSpPr>
        <dsp:cNvPr id="0" name=""/>
        <dsp:cNvSpPr/>
      </dsp:nvSpPr>
      <dsp:spPr>
        <a:xfrm>
          <a:off x="0" y="1484060"/>
          <a:ext cx="4443535" cy="433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68" tIns="208280" rIns="3448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50" kern="1200" dirty="0"/>
            <a:t>NIDN : 00280778103</a:t>
          </a:r>
          <a:endParaRPr lang="en-US" sz="1050" kern="1200" dirty="0"/>
        </a:p>
      </dsp:txBody>
      <dsp:txXfrm>
        <a:off x="0" y="1484060"/>
        <a:ext cx="4443535" cy="433125"/>
      </dsp:txXfrm>
    </dsp:sp>
    <dsp:sp modelId="{48610747-5929-45E9-A989-1131650222D4}">
      <dsp:nvSpPr>
        <dsp:cNvPr id="0" name=""/>
        <dsp:cNvSpPr/>
      </dsp:nvSpPr>
      <dsp:spPr>
        <a:xfrm>
          <a:off x="222176" y="1336460"/>
          <a:ext cx="3110474" cy="29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69" tIns="0" rIns="117569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 dirty="0"/>
            <a:t>Anggota 2 : Dr. Ivonne Telussa, S.Si., M.Si</a:t>
          </a:r>
          <a:endParaRPr lang="en-US" sz="1050" kern="1200" dirty="0"/>
        </a:p>
      </dsp:txBody>
      <dsp:txXfrm>
        <a:off x="236586" y="1350870"/>
        <a:ext cx="3081654" cy="266380"/>
      </dsp:txXfrm>
    </dsp:sp>
    <dsp:sp modelId="{FC3CD3D0-C4EC-4261-93A5-29BDBDE96BC8}">
      <dsp:nvSpPr>
        <dsp:cNvPr id="0" name=""/>
        <dsp:cNvSpPr/>
      </dsp:nvSpPr>
      <dsp:spPr>
        <a:xfrm>
          <a:off x="0" y="2118785"/>
          <a:ext cx="4443535" cy="433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68" tIns="208280" rIns="3448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50" kern="1200" dirty="0"/>
            <a:t>NIDN : 0012128502</a:t>
          </a:r>
          <a:endParaRPr lang="en-US" sz="1050" kern="1200" dirty="0"/>
        </a:p>
      </dsp:txBody>
      <dsp:txXfrm>
        <a:off x="0" y="2118785"/>
        <a:ext cx="4443535" cy="433125"/>
      </dsp:txXfrm>
    </dsp:sp>
    <dsp:sp modelId="{D1DD698E-B5A2-4E64-BF3D-83A33A113547}">
      <dsp:nvSpPr>
        <dsp:cNvPr id="0" name=""/>
        <dsp:cNvSpPr/>
      </dsp:nvSpPr>
      <dsp:spPr>
        <a:xfrm>
          <a:off x="222176" y="1971185"/>
          <a:ext cx="3110474" cy="29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69" tIns="0" rIns="117569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 dirty="0"/>
            <a:t>Anggota 3 : Dr. Mario R. Sohilait, S.Si., M.Sc</a:t>
          </a:r>
          <a:endParaRPr lang="en-US" sz="1050" kern="1200" dirty="0"/>
        </a:p>
      </dsp:txBody>
      <dsp:txXfrm>
        <a:off x="236586" y="1985595"/>
        <a:ext cx="3081654" cy="266380"/>
      </dsp:txXfrm>
    </dsp:sp>
    <dsp:sp modelId="{16F7722A-DABB-4BDB-B932-47AA080848B1}">
      <dsp:nvSpPr>
        <dsp:cNvPr id="0" name=""/>
        <dsp:cNvSpPr/>
      </dsp:nvSpPr>
      <dsp:spPr>
        <a:xfrm>
          <a:off x="0" y="2753510"/>
          <a:ext cx="4443535" cy="433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68" tIns="208280" rIns="3448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50" kern="1200" dirty="0"/>
            <a:t>NIDN : 0014077203</a:t>
          </a:r>
          <a:endParaRPr lang="en-US" sz="1050" kern="1200" dirty="0"/>
        </a:p>
      </dsp:txBody>
      <dsp:txXfrm>
        <a:off x="0" y="2753510"/>
        <a:ext cx="4443535" cy="433125"/>
      </dsp:txXfrm>
    </dsp:sp>
    <dsp:sp modelId="{16C042C6-9393-400D-8D83-D5326DF54514}">
      <dsp:nvSpPr>
        <dsp:cNvPr id="0" name=""/>
        <dsp:cNvSpPr/>
      </dsp:nvSpPr>
      <dsp:spPr>
        <a:xfrm>
          <a:off x="222176" y="2605910"/>
          <a:ext cx="3110474" cy="29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69" tIns="0" rIns="117569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 dirty="0"/>
            <a:t>Anggota 4 : Jolantje Latupeirissa, S.Pd., M.Sc</a:t>
          </a:r>
          <a:endParaRPr lang="en-US" sz="1050" kern="1200" dirty="0"/>
        </a:p>
      </dsp:txBody>
      <dsp:txXfrm>
        <a:off x="236586" y="2620320"/>
        <a:ext cx="3081654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92E26-770E-4851-BC91-2ADFAED21795}">
      <dsp:nvSpPr>
        <dsp:cNvPr id="0" name=""/>
        <dsp:cNvSpPr/>
      </dsp:nvSpPr>
      <dsp:spPr>
        <a:xfrm>
          <a:off x="0" y="233681"/>
          <a:ext cx="4443535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68" tIns="166624" rIns="34486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/>
            <a:t>NIDN : 0029039104</a:t>
          </a:r>
          <a:endParaRPr lang="en-US" sz="1000" kern="1200"/>
        </a:p>
      </dsp:txBody>
      <dsp:txXfrm>
        <a:off x="0" y="233681"/>
        <a:ext cx="4443535" cy="378000"/>
      </dsp:txXfrm>
    </dsp:sp>
    <dsp:sp modelId="{34288103-F8C0-480D-9789-BEACCAC7DFE4}">
      <dsp:nvSpPr>
        <dsp:cNvPr id="0" name=""/>
        <dsp:cNvSpPr/>
      </dsp:nvSpPr>
      <dsp:spPr>
        <a:xfrm>
          <a:off x="222176" y="115601"/>
          <a:ext cx="3110474" cy="236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69" tIns="0" rIns="117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00" kern="1200" dirty="0"/>
            <a:t>Anggota 5 : Stephanie P Sohilait,S.Si., M.Sc</a:t>
          </a:r>
          <a:endParaRPr lang="en-US" sz="1000" kern="1200" dirty="0"/>
        </a:p>
      </dsp:txBody>
      <dsp:txXfrm>
        <a:off x="233704" y="127129"/>
        <a:ext cx="3087418" cy="213104"/>
      </dsp:txXfrm>
    </dsp:sp>
    <dsp:sp modelId="{1E242556-D998-4327-BEC3-0CF7BBA47211}">
      <dsp:nvSpPr>
        <dsp:cNvPr id="0" name=""/>
        <dsp:cNvSpPr/>
      </dsp:nvSpPr>
      <dsp:spPr>
        <a:xfrm>
          <a:off x="0" y="772961"/>
          <a:ext cx="4443535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68" tIns="166624" rIns="34486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NIP. 197207241999031001</a:t>
          </a:r>
        </a:p>
      </dsp:txBody>
      <dsp:txXfrm>
        <a:off x="0" y="772961"/>
        <a:ext cx="4443535" cy="378000"/>
      </dsp:txXfrm>
    </dsp:sp>
    <dsp:sp modelId="{621FFB53-0F77-437F-9CAA-9F47EA0399DB}">
      <dsp:nvSpPr>
        <dsp:cNvPr id="0" name=""/>
        <dsp:cNvSpPr/>
      </dsp:nvSpPr>
      <dsp:spPr>
        <a:xfrm>
          <a:off x="222176" y="654881"/>
          <a:ext cx="3110474" cy="236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69" tIns="0" rIns="117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00" kern="1200" dirty="0" err="1"/>
            <a:t>Anggota</a:t>
          </a:r>
          <a:r>
            <a:rPr lang="en-US" sz="1000" kern="1200" dirty="0"/>
            <a:t> 6: </a:t>
          </a:r>
          <a:r>
            <a:rPr lang="en-US" sz="1000" kern="1200" dirty="0" err="1"/>
            <a:t>Matheis</a:t>
          </a:r>
          <a:r>
            <a:rPr lang="en-US" sz="1000" kern="1200" dirty="0"/>
            <a:t> F.J.D.P. </a:t>
          </a:r>
          <a:r>
            <a:rPr lang="en-US" sz="1000" kern="1200" dirty="0" err="1"/>
            <a:t>Tanasale</a:t>
          </a:r>
          <a:r>
            <a:rPr lang="en-US" sz="1000" kern="1200" dirty="0"/>
            <a:t>, </a:t>
          </a:r>
          <a:r>
            <a:rPr lang="en-US" sz="1000" kern="1200" dirty="0" err="1"/>
            <a:t>S.Si</a:t>
          </a:r>
          <a:r>
            <a:rPr lang="en-US" sz="1000" kern="1200" dirty="0"/>
            <a:t>., </a:t>
          </a:r>
          <a:r>
            <a:rPr lang="en-US" sz="1000" kern="1200" dirty="0" err="1"/>
            <a:t>M.Si</a:t>
          </a:r>
          <a:endParaRPr lang="en-US" sz="1000" kern="1200" dirty="0"/>
        </a:p>
      </dsp:txBody>
      <dsp:txXfrm>
        <a:off x="233704" y="666409"/>
        <a:ext cx="3087418" cy="213104"/>
      </dsp:txXfrm>
    </dsp:sp>
    <dsp:sp modelId="{C6C2EAFF-5781-4DE5-9B30-1D9445EB32A8}">
      <dsp:nvSpPr>
        <dsp:cNvPr id="0" name=""/>
        <dsp:cNvSpPr/>
      </dsp:nvSpPr>
      <dsp:spPr>
        <a:xfrm>
          <a:off x="0" y="1312241"/>
          <a:ext cx="4443535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68" tIns="166624" rIns="34486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NIDN. -</a:t>
          </a:r>
        </a:p>
      </dsp:txBody>
      <dsp:txXfrm>
        <a:off x="0" y="1312241"/>
        <a:ext cx="4443535" cy="378000"/>
      </dsp:txXfrm>
    </dsp:sp>
    <dsp:sp modelId="{5B4FE06F-4958-4F22-B4ED-5C3AFD1F8AF5}">
      <dsp:nvSpPr>
        <dsp:cNvPr id="0" name=""/>
        <dsp:cNvSpPr/>
      </dsp:nvSpPr>
      <dsp:spPr>
        <a:xfrm>
          <a:off x="222176" y="1194161"/>
          <a:ext cx="3110474" cy="236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69" tIns="0" rIns="117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00" kern="1200" dirty="0"/>
            <a:t>Anggota </a:t>
          </a:r>
          <a:r>
            <a:rPr lang="en-US" sz="1000" kern="1200" dirty="0"/>
            <a:t>7</a:t>
          </a:r>
          <a:r>
            <a:rPr lang="id-ID" sz="1000" kern="1200" dirty="0"/>
            <a:t> : Samuel Simra Pada, S.Si., M.Si</a:t>
          </a:r>
          <a:endParaRPr lang="en-US" sz="1000" kern="1200" dirty="0"/>
        </a:p>
      </dsp:txBody>
      <dsp:txXfrm>
        <a:off x="233704" y="1205689"/>
        <a:ext cx="3087418" cy="213104"/>
      </dsp:txXfrm>
    </dsp:sp>
    <dsp:sp modelId="{8A5EB91F-2AEA-42BC-BC06-8972575B75E7}">
      <dsp:nvSpPr>
        <dsp:cNvPr id="0" name=""/>
        <dsp:cNvSpPr/>
      </dsp:nvSpPr>
      <dsp:spPr>
        <a:xfrm>
          <a:off x="0" y="1851521"/>
          <a:ext cx="4443535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68" tIns="166624" rIns="34486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NIP. </a:t>
          </a:r>
          <a:r>
            <a:rPr lang="id-ID" sz="1000" kern="1200" dirty="0"/>
            <a:t>199403212022032018</a:t>
          </a:r>
          <a:endParaRPr lang="en-US" sz="1000" kern="1200" dirty="0"/>
        </a:p>
      </dsp:txBody>
      <dsp:txXfrm>
        <a:off x="0" y="1851521"/>
        <a:ext cx="4443535" cy="378000"/>
      </dsp:txXfrm>
    </dsp:sp>
    <dsp:sp modelId="{E82DAFB8-6F6A-44E8-B4D1-0EB83B666253}">
      <dsp:nvSpPr>
        <dsp:cNvPr id="0" name=""/>
        <dsp:cNvSpPr/>
      </dsp:nvSpPr>
      <dsp:spPr>
        <a:xfrm>
          <a:off x="222176" y="1733441"/>
          <a:ext cx="3110474" cy="236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69" tIns="0" rIns="117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00" kern="1200" dirty="0"/>
            <a:t>Anggota </a:t>
          </a:r>
          <a:r>
            <a:rPr lang="en-US" sz="1000" kern="1200" dirty="0"/>
            <a:t>8 </a:t>
          </a:r>
          <a:r>
            <a:rPr lang="id-ID" sz="1000" kern="1200" dirty="0"/>
            <a:t>: Delpina Nggolaon S.Pd., M.S</a:t>
          </a:r>
          <a:endParaRPr lang="en-US" sz="1000" kern="1200" dirty="0"/>
        </a:p>
      </dsp:txBody>
      <dsp:txXfrm>
        <a:off x="233704" y="1744969"/>
        <a:ext cx="3087418" cy="213104"/>
      </dsp:txXfrm>
    </dsp:sp>
    <dsp:sp modelId="{FCBFD207-CD85-4BF5-8971-4E5F5870F9C3}">
      <dsp:nvSpPr>
        <dsp:cNvPr id="0" name=""/>
        <dsp:cNvSpPr/>
      </dsp:nvSpPr>
      <dsp:spPr>
        <a:xfrm>
          <a:off x="0" y="2390801"/>
          <a:ext cx="4443535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68" tIns="166624" rIns="34486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/>
            <a:t>NIP</a:t>
          </a:r>
          <a:r>
            <a:rPr lang="en-US" sz="1000" kern="1200" dirty="0"/>
            <a:t>.</a:t>
          </a:r>
          <a:r>
            <a:rPr lang="id-ID" sz="1000" kern="1200" dirty="0"/>
            <a:t> 199305032022032018</a:t>
          </a:r>
          <a:endParaRPr lang="en-US" sz="1000" kern="1200" dirty="0"/>
        </a:p>
      </dsp:txBody>
      <dsp:txXfrm>
        <a:off x="0" y="2390801"/>
        <a:ext cx="4443535" cy="378000"/>
      </dsp:txXfrm>
    </dsp:sp>
    <dsp:sp modelId="{77E5526E-475D-49B0-A92F-BB99FDEC5E1C}">
      <dsp:nvSpPr>
        <dsp:cNvPr id="0" name=""/>
        <dsp:cNvSpPr/>
      </dsp:nvSpPr>
      <dsp:spPr>
        <a:xfrm>
          <a:off x="222176" y="2272721"/>
          <a:ext cx="3110474" cy="236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69" tIns="0" rIns="117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00" kern="1200" dirty="0"/>
            <a:t>Anggota </a:t>
          </a:r>
          <a:r>
            <a:rPr lang="en-US" sz="1000" kern="1200" dirty="0"/>
            <a:t>9</a:t>
          </a:r>
          <a:r>
            <a:rPr lang="id-ID" sz="1000" kern="1200" dirty="0"/>
            <a:t> :  Ervina Rumpakwakra S.Si., M.T</a:t>
          </a:r>
          <a:endParaRPr lang="en-US" sz="1000" kern="1200" dirty="0"/>
        </a:p>
      </dsp:txBody>
      <dsp:txXfrm>
        <a:off x="233704" y="2284249"/>
        <a:ext cx="3087418" cy="213104"/>
      </dsp:txXfrm>
    </dsp:sp>
    <dsp:sp modelId="{A017CB36-D9F6-4DE2-8586-1119A0DA1618}">
      <dsp:nvSpPr>
        <dsp:cNvPr id="0" name=""/>
        <dsp:cNvSpPr/>
      </dsp:nvSpPr>
      <dsp:spPr>
        <a:xfrm>
          <a:off x="0" y="2930081"/>
          <a:ext cx="4443535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868" tIns="166624" rIns="34486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/>
            <a:t>NIP</a:t>
          </a:r>
          <a:r>
            <a:rPr lang="en-US" sz="1000" kern="1200" dirty="0"/>
            <a:t>.</a:t>
          </a:r>
          <a:r>
            <a:rPr lang="id-ID" sz="1000" kern="1200" dirty="0"/>
            <a:t> 199308162022031006</a:t>
          </a:r>
          <a:endParaRPr lang="en-US" sz="1000" kern="1200" dirty="0"/>
        </a:p>
      </dsp:txBody>
      <dsp:txXfrm>
        <a:off x="0" y="2930081"/>
        <a:ext cx="4443535" cy="378000"/>
      </dsp:txXfrm>
    </dsp:sp>
    <dsp:sp modelId="{FB210963-1CCA-4189-8D36-7C3FCB0845DD}">
      <dsp:nvSpPr>
        <dsp:cNvPr id="0" name=""/>
        <dsp:cNvSpPr/>
      </dsp:nvSpPr>
      <dsp:spPr>
        <a:xfrm>
          <a:off x="222176" y="2812001"/>
          <a:ext cx="3110474" cy="236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569" tIns="0" rIns="11756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00" kern="1200" dirty="0"/>
            <a:t>Anggota </a:t>
          </a:r>
          <a:r>
            <a:rPr lang="en-US" sz="1000" kern="1200" dirty="0"/>
            <a:t>10 </a:t>
          </a:r>
          <a:r>
            <a:rPr lang="id-ID" sz="1000" kern="1200" dirty="0"/>
            <a:t>: Gede Wiratma Jaya S.Pd., M.Si</a:t>
          </a:r>
          <a:endParaRPr lang="en-US" sz="1000" kern="1200" dirty="0"/>
        </a:p>
      </dsp:txBody>
      <dsp:txXfrm>
        <a:off x="233704" y="2823529"/>
        <a:ext cx="3087418" cy="21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2976-00B2-45AD-A084-02B16E24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0B1A4-703D-45E2-9DFE-E7E684A25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D5862-4866-446C-AF82-91579BEE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A0A-C333-4BD3-B17B-593A53E95B3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ECD00-AECD-4292-94DC-143AF5CE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A7C99-BCFA-424A-9DF2-5CDAB8B5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23F-8A07-4E51-B85C-604BC5EF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0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102F-3685-4129-85C1-BE839CF0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2BEB0-B79E-4F1D-84ED-FABE7C817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AEA33-3506-4374-9111-4F7D186B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A0A-C333-4BD3-B17B-593A53E95B3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6CF59-2031-4550-8F08-47AABE59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4CBC-BE9C-4499-82FF-4F0126EB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23F-8A07-4E51-B85C-604BC5EF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9AE16-B6E5-4AE2-A430-67800EA8C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F97EF-937B-4267-8ED2-F95EE95AE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D3576-3378-4C76-996B-55383C6C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A0A-C333-4BD3-B17B-593A53E95B3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84A0D-892E-475A-8AD1-4053CCD6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48587-E842-404D-89E7-79D2FE07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23F-8A07-4E51-B85C-604BC5EF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EA25-8ABE-4C2B-A883-C3266FBA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42FEE-4C70-4876-AF8D-DF3BE46BF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7BA3D-1EBA-4771-BBD2-295920BC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A0A-C333-4BD3-B17B-593A53E95B3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993F2-FB44-4FA5-9C5F-97B0B879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B4D16-4305-4322-914D-FDA9CF2E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23F-8A07-4E51-B85C-604BC5EF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9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6589-43E8-4E5B-9692-82B9B0BA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C297C-72EF-4EBB-B07D-18CF7F441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6A772-D17F-4C99-B8E2-BE76A761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A0A-C333-4BD3-B17B-593A53E95B3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79FCB-70EC-4167-B547-5F6646F0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22B01-EC8C-467C-8C9C-D059A6B9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23F-8A07-4E51-B85C-604BC5EF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F228-6CEC-46B2-8087-9A980FC5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F15AF-2B06-4D70-88B1-47C6284C3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D5A6B-81D3-495B-88C2-E6AE5B125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43558-859A-494B-A3C6-A952C5ED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A0A-C333-4BD3-B17B-593A53E95B3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27DA8-F217-4DDA-9D6D-B1287429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A8DF4-D372-4A8C-ABE7-10A09B95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23F-8A07-4E51-B85C-604BC5EF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2111-08A7-414D-B528-FD88A9C7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FFFA7-7BC0-4B22-8E9C-D2C4EA687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D159B-D697-4ABD-BE43-D3B86D7DC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68A38-44ED-4240-A789-6D661ADAC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90F71-C1B8-4577-A566-AB5D345A1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6D7E3-46AE-4B65-A462-07AA5C8F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A0A-C333-4BD3-B17B-593A53E95B3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3B1BB-9196-4F27-8BF6-E8211257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D04D9-FC79-469C-95DC-F321BFC3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23F-8A07-4E51-B85C-604BC5EF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37B8-0FDC-4FB4-B26F-F3625358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D9016-78F6-4B78-927B-C680091E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A0A-C333-4BD3-B17B-593A53E95B3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C29DB-D57D-4FE5-A455-FC21C776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BBED4-4BA5-4F32-BC69-CE62A349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23F-8A07-4E51-B85C-604BC5EF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77E9C-D17F-43CE-AC1A-37119324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A0A-C333-4BD3-B17B-593A53E95B3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3E15F-577C-4201-804A-F5854AB4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CFC3E-47A1-4DC7-B1A8-839858E5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23F-8A07-4E51-B85C-604BC5EF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4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FC20-C86B-4CFA-9147-79045AF0E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3A78C-C96D-40F3-A3EF-1D31CF0FC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F87-F927-408F-8A7E-3272EE8D0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D82D7-343A-4840-B0E4-5FC3C26D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A0A-C333-4BD3-B17B-593A53E95B3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298C5-6126-4D6A-AB38-7EC26D7C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1EBEA-BA8C-4602-8189-804C1F94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23F-8A07-4E51-B85C-604BC5EF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6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11BD-5B7A-4B39-846F-621A0A0A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12FF2C-ADD5-4E8D-B5A6-89540C1AA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1FC89-986D-40DE-B135-FC15AE87F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B676D-5114-42CD-BE9C-D2252A59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A0A-C333-4BD3-B17B-593A53E95B3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383EE-9510-4EBE-81B1-DA9C0E65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095CF-BEF4-4180-9962-79471AB4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B823F-8A07-4E51-B85C-604BC5EF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4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F1674-669C-4BD4-AC36-58A48ED4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E9ED4-2FC7-4CBE-807F-F513D597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FCB8A-D394-44B1-A537-AEC99280D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C8A0A-C333-4BD3-B17B-593A53E95B3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BD41B-6EBE-42FF-9D69-E214117A4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EA32-4F98-49AD-88F6-4B39F6A9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823F-8A07-4E51-B85C-604BC5EF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1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0832A8-1BDB-468D-99FF-E6E7171DB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4" b="281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F65DF-F893-4B77-93AB-25BC032A8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Pengabdian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Kepada</a:t>
            </a:r>
            <a:r>
              <a:rPr lang="en-US" dirty="0">
                <a:solidFill>
                  <a:srgbClr val="FFFFFF"/>
                </a:solidFill>
              </a:rPr>
              <a:t> Masyarakat (PKM)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6B821-5D16-45A5-A887-C653EFF3B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 </a:t>
            </a:r>
            <a:r>
              <a:rPr lang="en-US" dirty="0" err="1">
                <a:solidFill>
                  <a:srgbClr val="FFFFFF"/>
                </a:solidFill>
              </a:rPr>
              <a:t>Dosen</a:t>
            </a:r>
            <a:r>
              <a:rPr lang="en-US" dirty="0">
                <a:solidFill>
                  <a:srgbClr val="FFFFFF"/>
                </a:solidFill>
              </a:rPr>
              <a:t> Kimia Universitas </a:t>
            </a:r>
            <a:r>
              <a:rPr lang="en-US" dirty="0" err="1">
                <a:solidFill>
                  <a:srgbClr val="FFFFFF"/>
                </a:solidFill>
              </a:rPr>
              <a:t>Pattimura</a:t>
            </a:r>
            <a:r>
              <a:rPr lang="en-US" dirty="0">
                <a:solidFill>
                  <a:srgbClr val="FFFFFF"/>
                </a:solidFill>
              </a:rPr>
              <a:t> Ambon</a:t>
            </a:r>
          </a:p>
        </p:txBody>
      </p:sp>
    </p:spTree>
    <p:extLst>
      <p:ext uri="{BB962C8B-B14F-4D97-AF65-F5344CB8AC3E}">
        <p14:creationId xmlns:p14="http://schemas.microsoft.com/office/powerpoint/2010/main" val="258375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548B-BBAE-4035-A136-A613EE8C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masis MT Pro" panose="02040504050005020304" pitchFamily="18" charset="0"/>
              </a:rPr>
              <a:t>PKM 1 – </a:t>
            </a:r>
            <a:r>
              <a:rPr lang="id-ID" sz="2800" b="1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 Sain</a:t>
            </a:r>
            <a:r>
              <a:rPr lang="en-US" sz="2800" b="1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d-ID" sz="2800" b="1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Kimia Sederhana Kepada Siswa SMP Negeri 20 Maluku Tengah</a:t>
            </a:r>
            <a:endParaRPr lang="en-US" sz="2800" dirty="0">
              <a:latin typeface="Amasis MT Pro" panose="020405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4045D-C2A5-41CB-BE30-E0A5D02B5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820780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Dilakukan</a:t>
            </a:r>
            <a:r>
              <a:rPr lang="en-US" sz="2200" dirty="0"/>
              <a:t> oleh :</a:t>
            </a:r>
          </a:p>
          <a:p>
            <a:pPr marL="0" indent="0">
              <a:buNone/>
            </a:pPr>
            <a:endParaRPr lang="en-US" sz="2200" dirty="0"/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Ketua : Jolantje Latupeirissa, S.Pd., M.Sc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NIDN : 0014077203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 1 : Samuel Simra Pada, S.Si., M.Si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NIDN : -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 2 :  Ervina Rumpakwakra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d-ID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S.Si., M.T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NIP : 199305032022032018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Eirene G.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Fransina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S.Si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M.Si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NIP. 197304112000032001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 group of people standing in a room with a table and chairs&#10;&#10;Description automatically generated with medium confidence">
            <a:extLst>
              <a:ext uri="{FF2B5EF4-FFF2-40B4-BE49-F238E27FC236}">
                <a16:creationId xmlns:a16="http://schemas.microsoft.com/office/drawing/2014/main" id="{2A819E64-8954-4179-9D4B-66A5912D4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3" r="3" b="3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9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548B-BBAE-4035-A136-A613EE8C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masis MT Pro" panose="02040504050005020304" pitchFamily="18" charset="0"/>
              </a:rPr>
              <a:t>PKM 2 –</a:t>
            </a:r>
            <a:r>
              <a:rPr lang="id-ID" sz="2800" b="1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Simulasi Molekul kepada siswa SMP </a:t>
            </a:r>
            <a:r>
              <a:rPr lang="en-US" sz="2800" b="1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d-ID" sz="2800" b="1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egeri 20 Maluku Tengah </a:t>
            </a:r>
            <a:r>
              <a:rPr lang="en-US" sz="2800" b="1" dirty="0">
                <a:latin typeface="Amasis MT Pro" panose="02040504050005020304" pitchFamily="18" charset="0"/>
              </a:rPr>
              <a:t> </a:t>
            </a:r>
            <a:endParaRPr lang="en-US" sz="2800" dirty="0">
              <a:latin typeface="Amasis MT Pro" panose="02040504050005020304" pitchFamily="18" charset="0"/>
            </a:endParaRPr>
          </a:p>
        </p:txBody>
      </p:sp>
      <p:sp>
        <p:nvSpPr>
          <p:cNvPr id="2079" name="Freeform: Shape 207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819E64-8954-4179-9D4B-66A5912D4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13914" b="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4045D-C2A5-41CB-BE30-E0A5D02B5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759197" cy="3375920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2400" b="1" dirty="0" err="1"/>
              <a:t>Dilakukan</a:t>
            </a:r>
            <a:r>
              <a:rPr lang="en-US" sz="2400" b="1" dirty="0"/>
              <a:t> oleh :</a:t>
            </a:r>
          </a:p>
          <a:p>
            <a:pPr marL="0" indent="0">
              <a:buNone/>
            </a:pPr>
            <a:endParaRPr lang="en-US" sz="2400" dirty="0"/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Ketua : Mario R. Sohilait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NIDN : 0012128502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 1 : Prof. Dr. H.J. Sohilait, M.S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NIDN : 0002055811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 2 : Gede Wiratma Jaya S.Pd., M.Si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NIP : 199308162022031006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F.J.D.P.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Tanasale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M.Si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NIP. 197207241999031001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6034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A7C1-00B2-466C-8E53-B9BF8ECC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masis MT Pro" panose="02040504050005020304" pitchFamily="18" charset="0"/>
              </a:rPr>
              <a:t>PKM 3 - </a:t>
            </a:r>
            <a:r>
              <a:rPr lang="id-ID" sz="2400" b="1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Eksperimen Energi Baru Terbarukan (EBT) kepada siswa SMP Negeri 20 Maluku Tengah</a:t>
            </a:r>
            <a:endParaRPr lang="en-US" sz="2400" b="1" dirty="0">
              <a:latin typeface="Amasis MT Pro" panose="020405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DD9BE-C1F1-4917-A92F-B43346D2B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279017"/>
            <a:ext cx="5988141" cy="377565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Dilakukan</a:t>
            </a:r>
            <a:r>
              <a:rPr lang="en-US" sz="2400" dirty="0"/>
              <a:t> Oleh :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Ketua : Dr. Ivonne Telussa, S.Si., M.Si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NIDN : 0028078103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 1 : Stephanie P Sohilait,S.Si., M.Sc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NIDN : 0029039104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 2 : Delpina Nggolaon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S.Pd., M.Si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NIP : 199403212022032018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Eirene G.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Fransina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M.Si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NIP. 197304112000032001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D834AD-4B00-4C48-8FD2-468216114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7" b="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83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Freeform: Shape 411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6D0286-2A16-46F9-A11C-79C76E786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7" b="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214A9-7DF2-4835-A7E0-C5CD45CE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94" y="5349759"/>
            <a:ext cx="7459506" cy="1284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/>
              <a:t>PKM 4 - </a:t>
            </a:r>
            <a:r>
              <a:rPr lang="en-US" sz="2800" b="1" dirty="0" err="1">
                <a:effectLst/>
              </a:rPr>
              <a:t>Pemanfaatan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Kelapa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untuk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Pembuatan</a:t>
            </a:r>
            <a:r>
              <a:rPr lang="en-US" sz="2800" b="1" dirty="0">
                <a:effectLst/>
              </a:rPr>
              <a:t> VCO, </a:t>
            </a:r>
            <a:r>
              <a:rPr lang="en-US" sz="2800" b="1" dirty="0" err="1">
                <a:effectLst/>
              </a:rPr>
              <a:t>Kecap</a:t>
            </a:r>
            <a:r>
              <a:rPr lang="en-US" sz="2800" b="1" dirty="0">
                <a:effectLst/>
              </a:rPr>
              <a:t> dan Cuka di </a:t>
            </a:r>
            <a:r>
              <a:rPr lang="en-US" sz="2800" b="1" dirty="0" err="1">
                <a:effectLst/>
              </a:rPr>
              <a:t>Waai</a:t>
            </a:r>
            <a:endParaRPr lang="en-US" sz="2800" b="1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E910AD7-5C85-4F6A-9EEF-550D1B82F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729717"/>
              </p:ext>
            </p:extLst>
          </p:nvPr>
        </p:nvGraphicFramePr>
        <p:xfrm>
          <a:off x="167360" y="-2008"/>
          <a:ext cx="4443535" cy="325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C0027C86-1E79-44D9-8DBB-858B09EBD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970459"/>
              </p:ext>
            </p:extLst>
          </p:nvPr>
        </p:nvGraphicFramePr>
        <p:xfrm>
          <a:off x="167361" y="3251638"/>
          <a:ext cx="4443535" cy="342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644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8" grpId="0">
        <p:bldAsOne/>
      </p:bldGraphic>
      <p:bldGraphic spid="2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473</Words>
  <Application>Microsoft Office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Amasis MT Pro</vt:lpstr>
      <vt:lpstr>Arial</vt:lpstr>
      <vt:lpstr>Calibri</vt:lpstr>
      <vt:lpstr>Calibri Light</vt:lpstr>
      <vt:lpstr>Wingdings</vt:lpstr>
      <vt:lpstr>Office Theme</vt:lpstr>
      <vt:lpstr>Pengabdian Kepada Masyarakat (PKM)</vt:lpstr>
      <vt:lpstr>PKM 1 – Demo Sains: Kimia Sederhana Kepada Siswa SMP Negeri 20 Maluku Tengah</vt:lpstr>
      <vt:lpstr>PKM 2 –Simulasi Molekul kepada siswa SMP Negeri 20 Maluku Tengah  </vt:lpstr>
      <vt:lpstr>PKM 3 - Eksperimen Energi Baru Terbarukan (EBT) kepada siswa SMP Negeri 20 Maluku Tengah</vt:lpstr>
      <vt:lpstr>PKM 4 - Pemanfaatan Kelapa untuk Pembuatan VCO, Kecap dan Cuka di Waai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Pengabdian Kepada Masyarakat (PKM)</dc:title>
  <dc:creator>Engly Heryanto(Engly Heryanto _PTB)</dc:creator>
  <cp:lastModifiedBy>Engly Heryanto(Engly Heryanto _PTB)</cp:lastModifiedBy>
  <cp:revision>4</cp:revision>
  <dcterms:created xsi:type="dcterms:W3CDTF">2022-11-11T03:18:31Z</dcterms:created>
  <dcterms:modified xsi:type="dcterms:W3CDTF">2022-11-11T05:38:27Z</dcterms:modified>
</cp:coreProperties>
</file>